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5434" r:id="rId1"/>
    <p:sldMasterId id="2147485446" r:id="rId2"/>
  </p:sldMasterIdLst>
  <p:notesMasterIdLst>
    <p:notesMasterId r:id="rId40"/>
  </p:notesMasterIdLst>
  <p:handoutMasterIdLst>
    <p:handoutMasterId r:id="rId41"/>
  </p:handoutMasterIdLst>
  <p:sldIdLst>
    <p:sldId id="306" r:id="rId3"/>
    <p:sldId id="447" r:id="rId4"/>
    <p:sldId id="448" r:id="rId5"/>
    <p:sldId id="327" r:id="rId6"/>
    <p:sldId id="353" r:id="rId7"/>
    <p:sldId id="410" r:id="rId8"/>
    <p:sldId id="443" r:id="rId9"/>
    <p:sldId id="444" r:id="rId10"/>
    <p:sldId id="418" r:id="rId11"/>
    <p:sldId id="438" r:id="rId12"/>
    <p:sldId id="454" r:id="rId13"/>
    <p:sldId id="453" r:id="rId14"/>
    <p:sldId id="455" r:id="rId15"/>
    <p:sldId id="450" r:id="rId16"/>
    <p:sldId id="445" r:id="rId17"/>
    <p:sldId id="423" r:id="rId18"/>
    <p:sldId id="424" r:id="rId19"/>
    <p:sldId id="462" r:id="rId20"/>
    <p:sldId id="430" r:id="rId21"/>
    <p:sldId id="431" r:id="rId22"/>
    <p:sldId id="465" r:id="rId23"/>
    <p:sldId id="432" r:id="rId24"/>
    <p:sldId id="446" r:id="rId25"/>
    <p:sldId id="433" r:id="rId26"/>
    <p:sldId id="434" r:id="rId27"/>
    <p:sldId id="435" r:id="rId28"/>
    <p:sldId id="464" r:id="rId29"/>
    <p:sldId id="463" r:id="rId30"/>
    <p:sldId id="457" r:id="rId31"/>
    <p:sldId id="313" r:id="rId32"/>
    <p:sldId id="449" r:id="rId33"/>
    <p:sldId id="382" r:id="rId34"/>
    <p:sldId id="411" r:id="rId35"/>
    <p:sldId id="409" r:id="rId36"/>
    <p:sldId id="458" r:id="rId37"/>
    <p:sldId id="459" r:id="rId38"/>
    <p:sldId id="460" r:id="rId39"/>
  </p:sldIdLst>
  <p:sldSz cx="10440988" cy="7200900"/>
  <p:notesSz cx="10234613" cy="146621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8">
          <p15:clr>
            <a:srgbClr val="A4A3A4"/>
          </p15:clr>
        </p15:guide>
        <p15:guide id="2" pos="328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665A"/>
    <a:srgbClr val="FB5555"/>
    <a:srgbClr val="CCFFFF"/>
    <a:srgbClr val="FF7C80"/>
    <a:srgbClr val="B3B2B4"/>
    <a:srgbClr val="DB8BDB"/>
    <a:srgbClr val="FFFFCC"/>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5" autoAdjust="0"/>
    <p:restoredTop sz="90751" autoAdjust="0"/>
  </p:normalViewPr>
  <p:slideViewPr>
    <p:cSldViewPr>
      <p:cViewPr varScale="1">
        <p:scale>
          <a:sx n="68" d="100"/>
          <a:sy n="68" d="100"/>
        </p:scale>
        <p:origin x="1110" y="66"/>
      </p:cViewPr>
      <p:guideLst>
        <p:guide orient="horz" pos="2268"/>
        <p:guide pos="3289"/>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4.wmf"/><Relationship Id="rId7" Type="http://schemas.openxmlformats.org/officeDocument/2006/relationships/image" Target="../media/image18.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18.wmf"/><Relationship Id="rId7" Type="http://schemas.openxmlformats.org/officeDocument/2006/relationships/image" Target="../media/image122.wmf"/><Relationship Id="rId2" Type="http://schemas.openxmlformats.org/officeDocument/2006/relationships/image" Target="../media/image117.wmf"/><Relationship Id="rId1" Type="http://schemas.openxmlformats.org/officeDocument/2006/relationships/image" Target="../media/image116.wmf"/><Relationship Id="rId6" Type="http://schemas.openxmlformats.org/officeDocument/2006/relationships/image" Target="../media/image121.wmf"/><Relationship Id="rId5" Type="http://schemas.openxmlformats.org/officeDocument/2006/relationships/image" Target="../media/image120.wmf"/><Relationship Id="rId4" Type="http://schemas.openxmlformats.org/officeDocument/2006/relationships/image" Target="../media/image11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6" Type="http://schemas.openxmlformats.org/officeDocument/2006/relationships/image" Target="../media/image135.wmf"/><Relationship Id="rId5" Type="http://schemas.openxmlformats.org/officeDocument/2006/relationships/image" Target="../media/image134.wmf"/><Relationship Id="rId4" Type="http://schemas.openxmlformats.org/officeDocument/2006/relationships/image" Target="../media/image13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 Id="rId6" Type="http://schemas.openxmlformats.org/officeDocument/2006/relationships/image" Target="../media/image144.wmf"/><Relationship Id="rId5" Type="http://schemas.openxmlformats.org/officeDocument/2006/relationships/image" Target="../media/image143.wmf"/><Relationship Id="rId4" Type="http://schemas.openxmlformats.org/officeDocument/2006/relationships/image" Target="../media/image14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59.wmf"/><Relationship Id="rId7" Type="http://schemas.openxmlformats.org/officeDocument/2006/relationships/image" Target="../media/image163.wmf"/><Relationship Id="rId2" Type="http://schemas.openxmlformats.org/officeDocument/2006/relationships/image" Target="../media/image158.wmf"/><Relationship Id="rId1" Type="http://schemas.openxmlformats.org/officeDocument/2006/relationships/image" Target="../media/image157.wmf"/><Relationship Id="rId6" Type="http://schemas.openxmlformats.org/officeDocument/2006/relationships/image" Target="../media/image162.wmf"/><Relationship Id="rId5" Type="http://schemas.openxmlformats.org/officeDocument/2006/relationships/image" Target="../media/image161.wmf"/><Relationship Id="rId4" Type="http://schemas.openxmlformats.org/officeDocument/2006/relationships/image" Target="../media/image160.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image" Target="../media/image167.wmf"/><Relationship Id="rId7" Type="http://schemas.openxmlformats.org/officeDocument/2006/relationships/image" Target="../media/image171.wmf"/><Relationship Id="rId2" Type="http://schemas.openxmlformats.org/officeDocument/2006/relationships/image" Target="../media/image166.wmf"/><Relationship Id="rId1" Type="http://schemas.openxmlformats.org/officeDocument/2006/relationships/image" Target="../media/image165.wmf"/><Relationship Id="rId6" Type="http://schemas.openxmlformats.org/officeDocument/2006/relationships/image" Target="../media/image170.wmf"/><Relationship Id="rId5" Type="http://schemas.openxmlformats.org/officeDocument/2006/relationships/image" Target="../media/image169.wmf"/><Relationship Id="rId4" Type="http://schemas.openxmlformats.org/officeDocument/2006/relationships/image" Target="../media/image168.wmf"/><Relationship Id="rId9" Type="http://schemas.openxmlformats.org/officeDocument/2006/relationships/image" Target="../media/image173.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 Id="rId6" Type="http://schemas.openxmlformats.org/officeDocument/2006/relationships/image" Target="../media/image181.wmf"/><Relationship Id="rId5" Type="http://schemas.openxmlformats.org/officeDocument/2006/relationships/image" Target="../media/image180.wmf"/><Relationship Id="rId4" Type="http://schemas.openxmlformats.org/officeDocument/2006/relationships/image" Target="../media/image17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87.wmf"/><Relationship Id="rId7" Type="http://schemas.openxmlformats.org/officeDocument/2006/relationships/image" Target="../media/image190.wmf"/><Relationship Id="rId2" Type="http://schemas.openxmlformats.org/officeDocument/2006/relationships/image" Target="../media/image186.wmf"/><Relationship Id="rId1" Type="http://schemas.openxmlformats.org/officeDocument/2006/relationships/image" Target="../media/image185.wmf"/><Relationship Id="rId6" Type="http://schemas.openxmlformats.org/officeDocument/2006/relationships/image" Target="../media/image181.wmf"/><Relationship Id="rId5" Type="http://schemas.openxmlformats.org/officeDocument/2006/relationships/image" Target="../media/image189.wmf"/><Relationship Id="rId4" Type="http://schemas.openxmlformats.org/officeDocument/2006/relationships/image" Target="../media/image18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194.wmf"/><Relationship Id="rId1" Type="http://schemas.openxmlformats.org/officeDocument/2006/relationships/image" Target="../media/image193.wmf"/><Relationship Id="rId4" Type="http://schemas.openxmlformats.org/officeDocument/2006/relationships/image" Target="../media/image19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99.wmf"/><Relationship Id="rId7" Type="http://schemas.openxmlformats.org/officeDocument/2006/relationships/image" Target="../media/image203.wmf"/><Relationship Id="rId2" Type="http://schemas.openxmlformats.org/officeDocument/2006/relationships/image" Target="../media/image198.wmf"/><Relationship Id="rId1" Type="http://schemas.openxmlformats.org/officeDocument/2006/relationships/image" Target="../media/image197.wmf"/><Relationship Id="rId6" Type="http://schemas.openxmlformats.org/officeDocument/2006/relationships/image" Target="../media/image202.wmf"/><Relationship Id="rId5" Type="http://schemas.openxmlformats.org/officeDocument/2006/relationships/image" Target="../media/image201.wmf"/><Relationship Id="rId4" Type="http://schemas.openxmlformats.org/officeDocument/2006/relationships/image" Target="../media/image200.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image" Target="../media/image32.wmf"/><Relationship Id="rId3" Type="http://schemas.openxmlformats.org/officeDocument/2006/relationships/image" Target="../media/image22.wmf"/><Relationship Id="rId7" Type="http://schemas.openxmlformats.org/officeDocument/2006/relationships/image" Target="../media/image26.wmf"/><Relationship Id="rId12" Type="http://schemas.openxmlformats.org/officeDocument/2006/relationships/image" Target="../media/image31.wmf"/><Relationship Id="rId2" Type="http://schemas.openxmlformats.org/officeDocument/2006/relationships/image" Target="../media/image21.wmf"/><Relationship Id="rId1" Type="http://schemas.openxmlformats.org/officeDocument/2006/relationships/image" Target="../media/image20.wmf"/><Relationship Id="rId6" Type="http://schemas.openxmlformats.org/officeDocument/2006/relationships/image" Target="../media/image25.wmf"/><Relationship Id="rId11" Type="http://schemas.openxmlformats.org/officeDocument/2006/relationships/image" Target="../media/image30.wmf"/><Relationship Id="rId5" Type="http://schemas.openxmlformats.org/officeDocument/2006/relationships/image" Target="../media/image24.wmf"/><Relationship Id="rId15" Type="http://schemas.openxmlformats.org/officeDocument/2006/relationships/image" Target="../media/image34.wmf"/><Relationship Id="rId10" Type="http://schemas.openxmlformats.org/officeDocument/2006/relationships/image" Target="../media/image29.wmf"/><Relationship Id="rId4" Type="http://schemas.openxmlformats.org/officeDocument/2006/relationships/image" Target="../media/image23.wmf"/><Relationship Id="rId9" Type="http://schemas.openxmlformats.org/officeDocument/2006/relationships/image" Target="../media/image28.wmf"/><Relationship Id="rId14" Type="http://schemas.openxmlformats.org/officeDocument/2006/relationships/image" Target="../media/image33.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207.wmf"/><Relationship Id="rId6" Type="http://schemas.openxmlformats.org/officeDocument/2006/relationships/image" Target="../media/image212.wmf"/><Relationship Id="rId5" Type="http://schemas.openxmlformats.org/officeDocument/2006/relationships/image" Target="../media/image211.wmf"/><Relationship Id="rId4" Type="http://schemas.openxmlformats.org/officeDocument/2006/relationships/image" Target="../media/image21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image" Target="../media/image225.wmf"/><Relationship Id="rId1" Type="http://schemas.openxmlformats.org/officeDocument/2006/relationships/image" Target="../media/image224.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6" Type="http://schemas.openxmlformats.org/officeDocument/2006/relationships/image" Target="../media/image52.wmf"/><Relationship Id="rId5" Type="http://schemas.openxmlformats.org/officeDocument/2006/relationships/image" Target="../media/image51.wmf"/><Relationship Id="rId4"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6" Type="http://schemas.openxmlformats.org/officeDocument/2006/relationships/image" Target="../media/image62.wmf"/><Relationship Id="rId5" Type="http://schemas.openxmlformats.org/officeDocument/2006/relationships/image" Target="../media/image61.wmf"/><Relationship Id="rId4" Type="http://schemas.openxmlformats.org/officeDocument/2006/relationships/image" Target="../media/image6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6" Type="http://schemas.openxmlformats.org/officeDocument/2006/relationships/image" Target="../media/image74.wmf"/><Relationship Id="rId5" Type="http://schemas.openxmlformats.org/officeDocument/2006/relationships/image" Target="../media/image73.wmf"/><Relationship Id="rId4" Type="http://schemas.openxmlformats.org/officeDocument/2006/relationships/image" Target="../media/image7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image" Target="../media/image100.wmf"/><Relationship Id="rId3" Type="http://schemas.openxmlformats.org/officeDocument/2006/relationships/image" Target="../media/image90.wmf"/><Relationship Id="rId7" Type="http://schemas.openxmlformats.org/officeDocument/2006/relationships/image" Target="../media/image94.wmf"/><Relationship Id="rId12" Type="http://schemas.openxmlformats.org/officeDocument/2006/relationships/image" Target="../media/image99.wmf"/><Relationship Id="rId2" Type="http://schemas.openxmlformats.org/officeDocument/2006/relationships/image" Target="../media/image89.wmf"/><Relationship Id="rId1" Type="http://schemas.openxmlformats.org/officeDocument/2006/relationships/image" Target="../media/image88.wmf"/><Relationship Id="rId6" Type="http://schemas.openxmlformats.org/officeDocument/2006/relationships/image" Target="../media/image93.wmf"/><Relationship Id="rId11" Type="http://schemas.openxmlformats.org/officeDocument/2006/relationships/image" Target="../media/image98.wmf"/><Relationship Id="rId5" Type="http://schemas.openxmlformats.org/officeDocument/2006/relationships/image" Target="../media/image92.wmf"/><Relationship Id="rId10" Type="http://schemas.openxmlformats.org/officeDocument/2006/relationships/image" Target="../media/image97.wmf"/><Relationship Id="rId4" Type="http://schemas.openxmlformats.org/officeDocument/2006/relationships/image" Target="../media/image91.wmf"/><Relationship Id="rId9" Type="http://schemas.openxmlformats.org/officeDocument/2006/relationships/image" Target="../media/image96.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108.wmf"/><Relationship Id="rId13" Type="http://schemas.openxmlformats.org/officeDocument/2006/relationships/image" Target="../media/image113.wmf"/><Relationship Id="rId3" Type="http://schemas.openxmlformats.org/officeDocument/2006/relationships/image" Target="../media/image103.wmf"/><Relationship Id="rId7" Type="http://schemas.openxmlformats.org/officeDocument/2006/relationships/image" Target="../media/image107.wmf"/><Relationship Id="rId12" Type="http://schemas.openxmlformats.org/officeDocument/2006/relationships/image" Target="../media/image112.wmf"/><Relationship Id="rId2" Type="http://schemas.openxmlformats.org/officeDocument/2006/relationships/image" Target="../media/image102.wmf"/><Relationship Id="rId1" Type="http://schemas.openxmlformats.org/officeDocument/2006/relationships/image" Target="../media/image101.wmf"/><Relationship Id="rId6" Type="http://schemas.openxmlformats.org/officeDocument/2006/relationships/image" Target="../media/image106.wmf"/><Relationship Id="rId11" Type="http://schemas.openxmlformats.org/officeDocument/2006/relationships/image" Target="../media/image111.wmf"/><Relationship Id="rId5" Type="http://schemas.openxmlformats.org/officeDocument/2006/relationships/image" Target="../media/image105.wmf"/><Relationship Id="rId15" Type="http://schemas.openxmlformats.org/officeDocument/2006/relationships/image" Target="../media/image115.wmf"/><Relationship Id="rId10" Type="http://schemas.openxmlformats.org/officeDocument/2006/relationships/image" Target="../media/image110.wmf"/><Relationship Id="rId4" Type="http://schemas.openxmlformats.org/officeDocument/2006/relationships/image" Target="../media/image104.wmf"/><Relationship Id="rId9" Type="http://schemas.openxmlformats.org/officeDocument/2006/relationships/image" Target="../media/image109.wmf"/><Relationship Id="rId14" Type="http://schemas.openxmlformats.org/officeDocument/2006/relationships/image" Target="../media/image1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4" y="1"/>
            <a:ext cx="4434563" cy="736502"/>
          </a:xfrm>
          <a:prstGeom prst="rect">
            <a:avLst/>
          </a:prstGeom>
        </p:spPr>
        <p:txBody>
          <a:bodyPr vert="horz" lIns="135453" tIns="67727" rIns="135453" bIns="67727" rtlCol="0"/>
          <a:lstStyle>
            <a:lvl1pPr algn="l">
              <a:defRPr sz="1900"/>
            </a:lvl1pPr>
          </a:lstStyle>
          <a:p>
            <a:endParaRPr lang="ru-RU"/>
          </a:p>
        </p:txBody>
      </p:sp>
      <p:sp>
        <p:nvSpPr>
          <p:cNvPr id="3" name="Дата 2"/>
          <p:cNvSpPr>
            <a:spLocks noGrp="1"/>
          </p:cNvSpPr>
          <p:nvPr>
            <p:ph type="dt" sz="quarter" idx="1"/>
          </p:nvPr>
        </p:nvSpPr>
        <p:spPr>
          <a:xfrm>
            <a:off x="5796785" y="1"/>
            <a:ext cx="4436196" cy="736502"/>
          </a:xfrm>
          <a:prstGeom prst="rect">
            <a:avLst/>
          </a:prstGeom>
        </p:spPr>
        <p:txBody>
          <a:bodyPr vert="horz" lIns="135453" tIns="67727" rIns="135453" bIns="67727" rtlCol="0"/>
          <a:lstStyle>
            <a:lvl1pPr algn="r">
              <a:defRPr sz="1900"/>
            </a:lvl1pPr>
          </a:lstStyle>
          <a:p>
            <a:fld id="{0ED5E340-3D0E-4535-9624-8CF6BED42B08}" type="datetime1">
              <a:rPr lang="ru-RU" smtClean="0"/>
              <a:t>16.10.2018</a:t>
            </a:fld>
            <a:endParaRPr lang="ru-RU"/>
          </a:p>
        </p:txBody>
      </p:sp>
      <p:sp>
        <p:nvSpPr>
          <p:cNvPr id="4" name="Нижний колонтитул 3"/>
          <p:cNvSpPr>
            <a:spLocks noGrp="1"/>
          </p:cNvSpPr>
          <p:nvPr>
            <p:ph type="ftr" sz="quarter" idx="2"/>
          </p:nvPr>
        </p:nvSpPr>
        <p:spPr>
          <a:xfrm>
            <a:off x="4" y="13925652"/>
            <a:ext cx="4434563" cy="736500"/>
          </a:xfrm>
          <a:prstGeom prst="rect">
            <a:avLst/>
          </a:prstGeom>
        </p:spPr>
        <p:txBody>
          <a:bodyPr vert="horz" lIns="135453" tIns="67727" rIns="135453" bIns="67727" rtlCol="0" anchor="b"/>
          <a:lstStyle>
            <a:lvl1pPr algn="l">
              <a:defRPr sz="1900"/>
            </a:lvl1pPr>
          </a:lstStyle>
          <a:p>
            <a:endParaRPr lang="ru-RU"/>
          </a:p>
        </p:txBody>
      </p:sp>
      <p:sp>
        <p:nvSpPr>
          <p:cNvPr id="5" name="Номер слайда 4"/>
          <p:cNvSpPr>
            <a:spLocks noGrp="1"/>
          </p:cNvSpPr>
          <p:nvPr>
            <p:ph type="sldNum" sz="quarter" idx="3"/>
          </p:nvPr>
        </p:nvSpPr>
        <p:spPr>
          <a:xfrm>
            <a:off x="5796785" y="13925652"/>
            <a:ext cx="4436196" cy="736500"/>
          </a:xfrm>
          <a:prstGeom prst="rect">
            <a:avLst/>
          </a:prstGeom>
        </p:spPr>
        <p:txBody>
          <a:bodyPr vert="horz" lIns="135453" tIns="67727" rIns="135453" bIns="67727" rtlCol="0" anchor="b"/>
          <a:lstStyle>
            <a:lvl1pPr algn="r">
              <a:defRPr sz="1900"/>
            </a:lvl1pPr>
          </a:lstStyle>
          <a:p>
            <a:fld id="{2BE01780-CDE9-410C-95D1-BCA677057D78}" type="slidenum">
              <a:rPr lang="ru-RU" smtClean="0"/>
              <a:t>‹#›</a:t>
            </a:fld>
            <a:endParaRPr lang="ru-RU"/>
          </a:p>
        </p:txBody>
      </p:sp>
    </p:spTree>
    <p:extLst>
      <p:ext uri="{BB962C8B-B14F-4D97-AF65-F5344CB8AC3E}">
        <p14:creationId xmlns:p14="http://schemas.microsoft.com/office/powerpoint/2010/main" val="221050961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2" y="1"/>
            <a:ext cx="4436196" cy="733108"/>
          </a:xfrm>
          <a:prstGeom prst="rect">
            <a:avLst/>
          </a:prstGeom>
          <a:noFill/>
          <a:ln>
            <a:noFill/>
          </a:ln>
          <a:effectLst/>
          <a:extLst/>
        </p:spPr>
        <p:txBody>
          <a:bodyPr vert="horz" wrap="square" lIns="135453" tIns="67727" rIns="135453" bIns="67727" numCol="1" anchor="t" anchorCtr="0" compatLnSpc="1">
            <a:prstTxWarp prst="textNoShape">
              <a:avLst/>
            </a:prstTxWarp>
          </a:bodyPr>
          <a:lstStyle>
            <a:lvl1pPr eaLnBrk="0" hangingPunct="0">
              <a:defRPr sz="1900"/>
            </a:lvl1pPr>
          </a:lstStyle>
          <a:p>
            <a:pPr>
              <a:defRPr/>
            </a:pPr>
            <a:endParaRPr lang="ru-RU"/>
          </a:p>
        </p:txBody>
      </p:sp>
      <p:sp>
        <p:nvSpPr>
          <p:cNvPr id="25603" name="Rectangle 3"/>
          <p:cNvSpPr>
            <a:spLocks noGrp="1" noChangeArrowheads="1"/>
          </p:cNvSpPr>
          <p:nvPr>
            <p:ph type="dt" idx="1"/>
          </p:nvPr>
        </p:nvSpPr>
        <p:spPr bwMode="auto">
          <a:xfrm>
            <a:off x="5796785" y="1"/>
            <a:ext cx="4436196" cy="733108"/>
          </a:xfrm>
          <a:prstGeom prst="rect">
            <a:avLst/>
          </a:prstGeom>
          <a:noFill/>
          <a:ln>
            <a:noFill/>
          </a:ln>
          <a:effectLst/>
          <a:extLst/>
        </p:spPr>
        <p:txBody>
          <a:bodyPr vert="horz" wrap="square" lIns="135453" tIns="67727" rIns="135453" bIns="67727" numCol="1" anchor="t" anchorCtr="0" compatLnSpc="1">
            <a:prstTxWarp prst="textNoShape">
              <a:avLst/>
            </a:prstTxWarp>
          </a:bodyPr>
          <a:lstStyle>
            <a:lvl1pPr algn="r" eaLnBrk="0" hangingPunct="0">
              <a:defRPr sz="1900"/>
            </a:lvl1pPr>
          </a:lstStyle>
          <a:p>
            <a:pPr>
              <a:defRPr/>
            </a:pPr>
            <a:fld id="{319AD054-7F75-4C48-BBA3-520D635C5B8A}" type="datetime1">
              <a:rPr lang="ru-RU" smtClean="0"/>
              <a:t>16.10.2018</a:t>
            </a:fld>
            <a:endParaRPr lang="ru-RU"/>
          </a:p>
        </p:txBody>
      </p:sp>
      <p:sp>
        <p:nvSpPr>
          <p:cNvPr id="34820" name="Rectangle 4"/>
          <p:cNvSpPr>
            <a:spLocks noGrp="1" noRot="1" noChangeAspect="1" noChangeArrowheads="1" noTextEdit="1"/>
          </p:cNvSpPr>
          <p:nvPr>
            <p:ph type="sldImg" idx="2"/>
          </p:nvPr>
        </p:nvSpPr>
        <p:spPr bwMode="auto">
          <a:xfrm>
            <a:off x="1130300" y="1100138"/>
            <a:ext cx="7974013" cy="54991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p:cNvSpPr>
            <a:spLocks noGrp="1" noChangeArrowheads="1"/>
          </p:cNvSpPr>
          <p:nvPr>
            <p:ph type="body" sz="quarter" idx="3"/>
          </p:nvPr>
        </p:nvSpPr>
        <p:spPr bwMode="auto">
          <a:xfrm>
            <a:off x="1022484" y="6964522"/>
            <a:ext cx="8189650" cy="6597968"/>
          </a:xfrm>
          <a:prstGeom prst="rect">
            <a:avLst/>
          </a:prstGeom>
          <a:noFill/>
          <a:ln>
            <a:noFill/>
          </a:ln>
          <a:effectLst/>
          <a:extLst/>
        </p:spPr>
        <p:txBody>
          <a:bodyPr vert="horz" wrap="square" lIns="135453" tIns="67727" rIns="135453" bIns="67727" numCol="1" anchor="t" anchorCtr="0" compatLnSpc="1">
            <a:prstTxWarp prst="textNoShape">
              <a:avLst/>
            </a:prstTxWarp>
          </a:body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p>
        </p:txBody>
      </p:sp>
      <p:sp>
        <p:nvSpPr>
          <p:cNvPr id="25606" name="Rectangle 6"/>
          <p:cNvSpPr>
            <a:spLocks noGrp="1" noChangeArrowheads="1"/>
          </p:cNvSpPr>
          <p:nvPr>
            <p:ph type="ftr" sz="quarter" idx="4"/>
          </p:nvPr>
        </p:nvSpPr>
        <p:spPr bwMode="auto">
          <a:xfrm>
            <a:off x="2" y="13925650"/>
            <a:ext cx="4436196" cy="733108"/>
          </a:xfrm>
          <a:prstGeom prst="rect">
            <a:avLst/>
          </a:prstGeom>
          <a:noFill/>
          <a:ln>
            <a:noFill/>
          </a:ln>
          <a:effectLst/>
          <a:extLst/>
        </p:spPr>
        <p:txBody>
          <a:bodyPr vert="horz" wrap="square" lIns="135453" tIns="67727" rIns="135453" bIns="67727" numCol="1" anchor="b" anchorCtr="0" compatLnSpc="1">
            <a:prstTxWarp prst="textNoShape">
              <a:avLst/>
            </a:prstTxWarp>
          </a:bodyPr>
          <a:lstStyle>
            <a:lvl1pPr eaLnBrk="0" hangingPunct="0">
              <a:defRPr sz="1900"/>
            </a:lvl1pPr>
          </a:lstStyle>
          <a:p>
            <a:pPr>
              <a:defRPr/>
            </a:pPr>
            <a:endParaRPr lang="ru-RU"/>
          </a:p>
        </p:txBody>
      </p:sp>
      <p:sp>
        <p:nvSpPr>
          <p:cNvPr id="25607" name="Rectangle 7"/>
          <p:cNvSpPr>
            <a:spLocks noGrp="1" noChangeArrowheads="1"/>
          </p:cNvSpPr>
          <p:nvPr>
            <p:ph type="sldNum" sz="quarter" idx="5"/>
          </p:nvPr>
        </p:nvSpPr>
        <p:spPr bwMode="auto">
          <a:xfrm>
            <a:off x="5796785" y="13925650"/>
            <a:ext cx="4436196" cy="733108"/>
          </a:xfrm>
          <a:prstGeom prst="rect">
            <a:avLst/>
          </a:prstGeom>
          <a:noFill/>
          <a:ln>
            <a:noFill/>
          </a:ln>
          <a:effectLst/>
          <a:extLst/>
        </p:spPr>
        <p:txBody>
          <a:bodyPr vert="horz" wrap="square" lIns="135453" tIns="67727" rIns="135453" bIns="67727" numCol="1" anchor="b" anchorCtr="0" compatLnSpc="1">
            <a:prstTxWarp prst="textNoShape">
              <a:avLst/>
            </a:prstTxWarp>
          </a:bodyPr>
          <a:lstStyle>
            <a:lvl1pPr algn="r" eaLnBrk="0" hangingPunct="0">
              <a:defRPr sz="1900"/>
            </a:lvl1pPr>
          </a:lstStyle>
          <a:p>
            <a:pPr>
              <a:defRPr/>
            </a:pPr>
            <a:fld id="{FE84D3D2-489B-4896-A17D-464E6CFB7886}" type="slidenum">
              <a:rPr lang="ru-RU"/>
              <a:pPr>
                <a:defRPr/>
              </a:pPr>
              <a:t>‹#›</a:t>
            </a:fld>
            <a:endParaRPr lang="ru-RU"/>
          </a:p>
        </p:txBody>
      </p:sp>
    </p:spTree>
    <p:extLst>
      <p:ext uri="{BB962C8B-B14F-4D97-AF65-F5344CB8AC3E}">
        <p14:creationId xmlns:p14="http://schemas.microsoft.com/office/powerpoint/2010/main" val="368703593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Образ слайда 1"/>
          <p:cNvSpPr>
            <a:spLocks noGrp="1" noRot="1" noChangeAspect="1" noTextEdit="1"/>
          </p:cNvSpPr>
          <p:nvPr>
            <p:ph type="sldImg"/>
          </p:nvPr>
        </p:nvSpPr>
        <p:spPr>
          <a:ln/>
        </p:spPr>
      </p:sp>
      <p:sp>
        <p:nvSpPr>
          <p:cNvPr id="35843" name="Заметки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Образ слайда 1"/>
          <p:cNvSpPr>
            <a:spLocks noGrp="1" noRot="1" noChangeAspect="1" noTextEdit="1"/>
          </p:cNvSpPr>
          <p:nvPr>
            <p:ph type="sldImg"/>
          </p:nvPr>
        </p:nvSpPr>
        <p:spPr>
          <a:ln/>
        </p:spPr>
      </p:sp>
      <p:sp>
        <p:nvSpPr>
          <p:cNvPr id="39939" name="Заметки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Образ слайда 1"/>
          <p:cNvSpPr>
            <a:spLocks noGrp="1" noRot="1" noChangeAspect="1" noTextEdit="1"/>
          </p:cNvSpPr>
          <p:nvPr>
            <p:ph type="sldImg"/>
          </p:nvPr>
        </p:nvSpPr>
        <p:spPr>
          <a:ln/>
        </p:spPr>
      </p:sp>
      <p:sp>
        <p:nvSpPr>
          <p:cNvPr id="40963" name="Заметки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Образ слайда 1"/>
          <p:cNvSpPr>
            <a:spLocks noGrp="1" noRot="1" noChangeAspect="1" noTextEdit="1"/>
          </p:cNvSpPr>
          <p:nvPr>
            <p:ph type="sldImg"/>
          </p:nvPr>
        </p:nvSpPr>
        <p:spPr>
          <a:ln/>
        </p:spPr>
      </p:sp>
      <p:sp>
        <p:nvSpPr>
          <p:cNvPr id="41987" name="Заметки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845174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0440988" cy="72009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120034" y="1338776"/>
            <a:ext cx="8200922" cy="4523348"/>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242478" y="1454582"/>
            <a:ext cx="7956033" cy="4291736"/>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4333010" y="1331117"/>
            <a:ext cx="1774968" cy="672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4437420" y="1331118"/>
            <a:ext cx="1566148" cy="576072"/>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337416" y="2195826"/>
            <a:ext cx="7766159" cy="2720340"/>
          </a:xfrm>
        </p:spPr>
        <p:txBody>
          <a:bodyPr tIns="45720" bIns="45720" anchor="ctr">
            <a:noAutofit/>
          </a:bodyPr>
          <a:lstStyle>
            <a:lvl1pPr algn="ctr">
              <a:lnSpc>
                <a:spcPct val="83000"/>
              </a:lnSpc>
              <a:defRPr lang="en-US" sz="6510" b="0" kern="1200" cap="all" spc="-105" baseline="0" dirty="0">
                <a:solidFill>
                  <a:schemeClr val="tx1">
                    <a:lumMod val="85000"/>
                    <a:lumOff val="15000"/>
                  </a:schemeClr>
                </a:solidFill>
                <a:effectLst/>
                <a:latin typeface="+mj-lt"/>
                <a:ea typeface="+mn-ea"/>
                <a:cs typeface="+mn-cs"/>
              </a:defRPr>
            </a:lvl1pPr>
          </a:lstStyle>
          <a:p>
            <a:r>
              <a:rPr lang="ru-RU" smtClean="0"/>
              <a:t>Образец заголовка</a:t>
            </a:r>
            <a:endParaRPr lang="en-US" dirty="0"/>
          </a:p>
        </p:txBody>
      </p:sp>
      <p:sp>
        <p:nvSpPr>
          <p:cNvPr id="3" name="Subtitle 2"/>
          <p:cNvSpPr>
            <a:spLocks noGrp="1"/>
          </p:cNvSpPr>
          <p:nvPr>
            <p:ph type="subTitle" idx="1"/>
          </p:nvPr>
        </p:nvSpPr>
        <p:spPr>
          <a:xfrm>
            <a:off x="1337752" y="4916165"/>
            <a:ext cx="7768095" cy="528066"/>
          </a:xfrm>
        </p:spPr>
        <p:txBody>
          <a:bodyPr>
            <a:normAutofit/>
          </a:bodyPr>
          <a:lstStyle>
            <a:lvl1pPr marL="0" indent="0" algn="ctr">
              <a:spcBef>
                <a:spcPts val="0"/>
              </a:spcBef>
              <a:buNone/>
              <a:defRPr sz="1470" spc="84" baseline="0">
                <a:solidFill>
                  <a:schemeClr val="tx1"/>
                </a:solidFill>
              </a:defRPr>
            </a:lvl1pPr>
            <a:lvl2pPr marL="480060" indent="0" algn="ctr">
              <a:buNone/>
              <a:defRPr sz="1470"/>
            </a:lvl2pPr>
            <a:lvl3pPr marL="960120" indent="0" algn="ctr">
              <a:buNone/>
              <a:defRPr sz="1470"/>
            </a:lvl3pPr>
            <a:lvl4pPr marL="1440180" indent="0" algn="ctr">
              <a:buNone/>
              <a:defRPr sz="1470"/>
            </a:lvl4pPr>
            <a:lvl5pPr marL="1920240" indent="0" algn="ctr">
              <a:buNone/>
              <a:defRPr sz="1470"/>
            </a:lvl5pPr>
            <a:lvl6pPr marL="2400300" indent="0" algn="ctr">
              <a:buNone/>
              <a:defRPr sz="1470"/>
            </a:lvl6pPr>
            <a:lvl7pPr marL="2880360" indent="0" algn="ctr">
              <a:buNone/>
              <a:defRPr sz="1470"/>
            </a:lvl7pPr>
            <a:lvl8pPr marL="3360420" indent="0" algn="ctr">
              <a:buNone/>
              <a:defRPr sz="1470"/>
            </a:lvl8pPr>
            <a:lvl9pPr marL="3840480" indent="0" algn="ctr">
              <a:buNone/>
              <a:defRPr sz="1470"/>
            </a:lvl9pPr>
          </a:lstStyle>
          <a:p>
            <a:r>
              <a:rPr lang="ru-RU" smtClean="0"/>
              <a:t>Образец подзаголовка</a:t>
            </a:r>
            <a:endParaRPr lang="en-US" dirty="0"/>
          </a:p>
        </p:txBody>
      </p:sp>
      <p:sp>
        <p:nvSpPr>
          <p:cNvPr id="20" name="Date Placeholder 19"/>
          <p:cNvSpPr>
            <a:spLocks noGrp="1"/>
          </p:cNvSpPr>
          <p:nvPr>
            <p:ph type="dt" sz="half" idx="10"/>
          </p:nvPr>
        </p:nvSpPr>
        <p:spPr>
          <a:xfrm>
            <a:off x="4489625" y="1393547"/>
            <a:ext cx="1461738" cy="480060"/>
          </a:xfrm>
        </p:spPr>
        <p:txBody>
          <a:bodyPr/>
          <a:lstStyle>
            <a:lvl1pPr algn="ctr">
              <a:defRPr sz="1155" spc="0" baseline="0">
                <a:solidFill>
                  <a:schemeClr val="tx1"/>
                </a:solidFill>
                <a:latin typeface="+mn-lt"/>
              </a:defRPr>
            </a:lvl1pPr>
          </a:lstStyle>
          <a:p>
            <a:pPr>
              <a:defRPr/>
            </a:pPr>
            <a:fld id="{175BBA1B-C2D1-4935-A0C4-6C41B922D38E}" type="datetime1">
              <a:rPr lang="ru-RU" smtClean="0"/>
              <a:t>16.10.2018</a:t>
            </a:fld>
            <a:endParaRPr lang="ru-RU" altLang="en-US"/>
          </a:p>
        </p:txBody>
      </p:sp>
      <p:sp>
        <p:nvSpPr>
          <p:cNvPr id="21" name="Footer Placeholder 20"/>
          <p:cNvSpPr>
            <a:spLocks noGrp="1"/>
          </p:cNvSpPr>
          <p:nvPr>
            <p:ph type="ftr" sz="quarter" idx="11"/>
          </p:nvPr>
        </p:nvSpPr>
        <p:spPr>
          <a:xfrm>
            <a:off x="1261661" y="5471613"/>
            <a:ext cx="5057354" cy="240030"/>
          </a:xfrm>
        </p:spPr>
        <p:txBody>
          <a:bodyPr/>
          <a:lstStyle>
            <a:lvl1pPr algn="l">
              <a:defRPr sz="945">
                <a:solidFill>
                  <a:schemeClr val="tx1">
                    <a:lumMod val="75000"/>
                    <a:lumOff val="25000"/>
                  </a:schemeClr>
                </a:solidFill>
              </a:defRPr>
            </a:lvl1pPr>
          </a:lstStyle>
          <a:p>
            <a:pPr>
              <a:defRPr/>
            </a:pPr>
            <a:endParaRPr lang="ru-RU" altLang="en-US"/>
          </a:p>
        </p:txBody>
      </p:sp>
      <p:sp>
        <p:nvSpPr>
          <p:cNvPr id="22" name="Slide Number Placeholder 21"/>
          <p:cNvSpPr>
            <a:spLocks noGrp="1"/>
          </p:cNvSpPr>
          <p:nvPr>
            <p:ph type="sldNum" sz="quarter" idx="12"/>
          </p:nvPr>
        </p:nvSpPr>
        <p:spPr>
          <a:xfrm>
            <a:off x="7370797" y="5472684"/>
            <a:ext cx="1808573" cy="240030"/>
          </a:xfrm>
        </p:spPr>
        <p:txBody>
          <a:bodyPr/>
          <a:lstStyle>
            <a:lvl1pPr>
              <a:defRPr>
                <a:solidFill>
                  <a:schemeClr val="tx1">
                    <a:lumMod val="75000"/>
                    <a:lumOff val="25000"/>
                  </a:schemeClr>
                </a:solidFill>
              </a:defRPr>
            </a:lvl1pPr>
          </a:lstStyle>
          <a:p>
            <a:pPr>
              <a:defRPr/>
            </a:pPr>
            <a:fld id="{E86BFA64-3FED-433B-A5EB-E9A4804C57EF}" type="slidenum">
              <a:rPr lang="ru-RU" altLang="en-US" smtClean="0"/>
              <a:pPr>
                <a:defRPr/>
              </a:pPr>
              <a:t>‹#›</a:t>
            </a:fld>
            <a:endParaRPr lang="ru-RU" altLang="en-US"/>
          </a:p>
        </p:txBody>
      </p:sp>
    </p:spTree>
    <p:extLst>
      <p:ext uri="{BB962C8B-B14F-4D97-AF65-F5344CB8AC3E}">
        <p14:creationId xmlns:p14="http://schemas.microsoft.com/office/powerpoint/2010/main" val="251671419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pPr>
              <a:defRPr/>
            </a:pPr>
            <a:fld id="{8CFE4893-841B-45ED-A9AB-D832B8D6B0C3}" type="datetime1">
              <a:rPr lang="ru-RU" smtClean="0"/>
              <a:t>16.10.2018</a:t>
            </a:fld>
            <a:endParaRPr lang="ru-RU" altLang="en-US"/>
          </a:p>
        </p:txBody>
      </p:sp>
      <p:sp>
        <p:nvSpPr>
          <p:cNvPr id="5" name="Footer Placeholder 4"/>
          <p:cNvSpPr>
            <a:spLocks noGrp="1"/>
          </p:cNvSpPr>
          <p:nvPr>
            <p:ph type="ftr" sz="quarter" idx="11"/>
          </p:nvPr>
        </p:nvSpPr>
        <p:spPr/>
        <p:txBody>
          <a:bodyPr/>
          <a:lstStyle/>
          <a:p>
            <a:pPr>
              <a:defRPr/>
            </a:pPr>
            <a:endParaRPr lang="ru-RU" altLang="en-US"/>
          </a:p>
        </p:txBody>
      </p:sp>
      <p:sp>
        <p:nvSpPr>
          <p:cNvPr id="6" name="Slide Number Placeholder 5"/>
          <p:cNvSpPr>
            <a:spLocks noGrp="1"/>
          </p:cNvSpPr>
          <p:nvPr>
            <p:ph type="sldNum" sz="quarter" idx="12"/>
          </p:nvPr>
        </p:nvSpPr>
        <p:spPr/>
        <p:txBody>
          <a:bodyPr/>
          <a:lstStyle/>
          <a:p>
            <a:pPr>
              <a:defRPr/>
            </a:pPr>
            <a:fld id="{F859C066-6E49-45B9-9BD7-397700C02742}" type="slidenum">
              <a:rPr lang="ru-RU" altLang="en-US" smtClean="0"/>
              <a:pPr>
                <a:defRPr/>
              </a:pPr>
              <a:t>‹#›</a:t>
            </a:fld>
            <a:endParaRPr lang="ru-RU" altLang="en-US"/>
          </a:p>
        </p:txBody>
      </p:sp>
    </p:spTree>
    <p:extLst>
      <p:ext uri="{BB962C8B-B14F-4D97-AF65-F5344CB8AC3E}">
        <p14:creationId xmlns:p14="http://schemas.microsoft.com/office/powerpoint/2010/main" val="2781910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00229" y="800100"/>
            <a:ext cx="2022941" cy="5520690"/>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717818" y="800100"/>
            <a:ext cx="6917155" cy="552069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pPr>
              <a:defRPr/>
            </a:pPr>
            <a:fld id="{C94A13D7-212E-4578-83EB-3B5B6881C354}" type="datetime1">
              <a:rPr lang="ru-RU" smtClean="0"/>
              <a:t>16.10.2018</a:t>
            </a:fld>
            <a:endParaRPr lang="ru-RU" altLang="en-US"/>
          </a:p>
        </p:txBody>
      </p:sp>
      <p:sp>
        <p:nvSpPr>
          <p:cNvPr id="5" name="Footer Placeholder 4"/>
          <p:cNvSpPr>
            <a:spLocks noGrp="1"/>
          </p:cNvSpPr>
          <p:nvPr>
            <p:ph type="ftr" sz="quarter" idx="11"/>
          </p:nvPr>
        </p:nvSpPr>
        <p:spPr/>
        <p:txBody>
          <a:bodyPr/>
          <a:lstStyle/>
          <a:p>
            <a:pPr>
              <a:defRPr/>
            </a:pPr>
            <a:endParaRPr lang="ru-RU" altLang="en-US"/>
          </a:p>
        </p:txBody>
      </p:sp>
      <p:sp>
        <p:nvSpPr>
          <p:cNvPr id="6" name="Slide Number Placeholder 5"/>
          <p:cNvSpPr>
            <a:spLocks noGrp="1"/>
          </p:cNvSpPr>
          <p:nvPr>
            <p:ph type="sldNum" sz="quarter" idx="12"/>
          </p:nvPr>
        </p:nvSpPr>
        <p:spPr/>
        <p:txBody>
          <a:bodyPr/>
          <a:lstStyle/>
          <a:p>
            <a:pPr>
              <a:defRPr/>
            </a:pPr>
            <a:fld id="{7F18E84E-54F9-4F97-BEBC-D8B2FBC862FA}" type="slidenum">
              <a:rPr lang="ru-RU" altLang="en-US" smtClean="0"/>
              <a:pPr>
                <a:defRPr/>
              </a:pPr>
              <a:t>‹#›</a:t>
            </a:fld>
            <a:endParaRPr lang="ru-RU" altLang="en-US"/>
          </a:p>
        </p:txBody>
      </p:sp>
    </p:spTree>
    <p:extLst>
      <p:ext uri="{BB962C8B-B14F-4D97-AF65-F5344CB8AC3E}">
        <p14:creationId xmlns:p14="http://schemas.microsoft.com/office/powerpoint/2010/main" val="231682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305124" y="1178481"/>
            <a:ext cx="7830741" cy="2506980"/>
          </a:xfrm>
        </p:spPr>
        <p:txBody>
          <a:bodyPr anchor="b"/>
          <a:lstStyle>
            <a:lvl1pPr algn="ctr">
              <a:defRPr sz="5138"/>
            </a:lvl1pPr>
          </a:lstStyle>
          <a:p>
            <a:r>
              <a:rPr lang="ru-RU" smtClean="0"/>
              <a:t>Образец заголовка</a:t>
            </a:r>
            <a:endParaRPr lang="ru-RU"/>
          </a:p>
        </p:txBody>
      </p:sp>
      <p:sp>
        <p:nvSpPr>
          <p:cNvPr id="3" name="Подзаголовок 2"/>
          <p:cNvSpPr>
            <a:spLocks noGrp="1"/>
          </p:cNvSpPr>
          <p:nvPr>
            <p:ph type="subTitle" idx="1"/>
          </p:nvPr>
        </p:nvSpPr>
        <p:spPr>
          <a:xfrm>
            <a:off x="1305124" y="3782140"/>
            <a:ext cx="7830741" cy="1738550"/>
          </a:xfrm>
        </p:spPr>
        <p:txBody>
          <a:bodyPr/>
          <a:lstStyle>
            <a:lvl1pPr marL="0" indent="0" algn="ctr">
              <a:buNone/>
              <a:defRPr sz="2055"/>
            </a:lvl1pPr>
            <a:lvl2pPr marL="391546" indent="0" algn="ctr">
              <a:buNone/>
              <a:defRPr sz="1713"/>
            </a:lvl2pPr>
            <a:lvl3pPr marL="783092" indent="0" algn="ctr">
              <a:buNone/>
              <a:defRPr sz="1542"/>
            </a:lvl3pPr>
            <a:lvl4pPr marL="1174638" indent="0" algn="ctr">
              <a:buNone/>
              <a:defRPr sz="1370"/>
            </a:lvl4pPr>
            <a:lvl5pPr marL="1566184" indent="0" algn="ctr">
              <a:buNone/>
              <a:defRPr sz="1370"/>
            </a:lvl5pPr>
            <a:lvl6pPr marL="1957730" indent="0" algn="ctr">
              <a:buNone/>
              <a:defRPr sz="1370"/>
            </a:lvl6pPr>
            <a:lvl7pPr marL="2349276" indent="0" algn="ctr">
              <a:buNone/>
              <a:defRPr sz="1370"/>
            </a:lvl7pPr>
            <a:lvl8pPr marL="2740823" indent="0" algn="ctr">
              <a:buNone/>
              <a:defRPr sz="1370"/>
            </a:lvl8pPr>
            <a:lvl9pPr marL="3132369" indent="0" algn="ctr">
              <a:buNone/>
              <a:defRPr sz="137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pPr>
              <a:defRPr/>
            </a:pPr>
            <a:fld id="{DEB8E3F6-0799-4794-8230-1C3A639227CB}" type="datetime1">
              <a:rPr lang="ru-RU" smtClean="0"/>
              <a:t>16.10.2018</a:t>
            </a:fld>
            <a:endParaRPr lang="ru-RU" altLang="en-US"/>
          </a:p>
        </p:txBody>
      </p:sp>
      <p:sp>
        <p:nvSpPr>
          <p:cNvPr id="5" name="Нижний колонтитул 4"/>
          <p:cNvSpPr>
            <a:spLocks noGrp="1"/>
          </p:cNvSpPr>
          <p:nvPr>
            <p:ph type="ftr" sz="quarter" idx="11"/>
          </p:nvPr>
        </p:nvSpPr>
        <p:spPr/>
        <p:txBody>
          <a:bodyPr/>
          <a:lstStyle/>
          <a:p>
            <a:pPr>
              <a:defRPr/>
            </a:pPr>
            <a:endParaRPr lang="ru-RU" altLang="en-US"/>
          </a:p>
        </p:txBody>
      </p:sp>
      <p:sp>
        <p:nvSpPr>
          <p:cNvPr id="6" name="Номер слайда 5"/>
          <p:cNvSpPr>
            <a:spLocks noGrp="1"/>
          </p:cNvSpPr>
          <p:nvPr>
            <p:ph type="sldNum" sz="quarter" idx="12"/>
          </p:nvPr>
        </p:nvSpPr>
        <p:spPr/>
        <p:txBody>
          <a:bodyPr/>
          <a:lstStyle/>
          <a:p>
            <a:pPr>
              <a:defRPr/>
            </a:pPr>
            <a:fld id="{E86BFA64-3FED-433B-A5EB-E9A4804C57EF}" type="slidenum">
              <a:rPr lang="ru-RU" altLang="en-US" smtClean="0"/>
              <a:pPr>
                <a:defRPr/>
              </a:pPr>
              <a:t>‹#›</a:t>
            </a:fld>
            <a:endParaRPr lang="ru-RU" altLang="en-US"/>
          </a:p>
        </p:txBody>
      </p:sp>
    </p:spTree>
    <p:extLst>
      <p:ext uri="{BB962C8B-B14F-4D97-AF65-F5344CB8AC3E}">
        <p14:creationId xmlns:p14="http://schemas.microsoft.com/office/powerpoint/2010/main" val="427647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pPr>
              <a:defRPr/>
            </a:pPr>
            <a:fld id="{A1D7611D-5AA1-4FE0-94A3-2A3789B98BF3}" type="datetime1">
              <a:rPr lang="ru-RU" smtClean="0"/>
              <a:t>16.10.2018</a:t>
            </a:fld>
            <a:endParaRPr lang="ru-RU" altLang="en-US"/>
          </a:p>
        </p:txBody>
      </p:sp>
      <p:sp>
        <p:nvSpPr>
          <p:cNvPr id="5" name="Нижний колонтитул 4"/>
          <p:cNvSpPr>
            <a:spLocks noGrp="1"/>
          </p:cNvSpPr>
          <p:nvPr>
            <p:ph type="ftr" sz="quarter" idx="11"/>
          </p:nvPr>
        </p:nvSpPr>
        <p:spPr/>
        <p:txBody>
          <a:bodyPr/>
          <a:lstStyle/>
          <a:p>
            <a:pPr>
              <a:defRPr/>
            </a:pPr>
            <a:endParaRPr lang="ru-RU" altLang="en-US"/>
          </a:p>
        </p:txBody>
      </p:sp>
      <p:sp>
        <p:nvSpPr>
          <p:cNvPr id="6" name="Номер слайда 5"/>
          <p:cNvSpPr>
            <a:spLocks noGrp="1"/>
          </p:cNvSpPr>
          <p:nvPr>
            <p:ph type="sldNum" sz="quarter" idx="12"/>
          </p:nvPr>
        </p:nvSpPr>
        <p:spPr/>
        <p:txBody>
          <a:bodyPr/>
          <a:lstStyle/>
          <a:p>
            <a:pPr>
              <a:defRPr/>
            </a:pPr>
            <a:fld id="{2C388707-8D1A-47F9-B702-FEE786BB69B4}" type="slidenum">
              <a:rPr lang="ru-RU" altLang="en-US" smtClean="0"/>
              <a:pPr>
                <a:defRPr/>
              </a:pPr>
              <a:t>‹#›</a:t>
            </a:fld>
            <a:endParaRPr lang="ru-RU" altLang="en-US"/>
          </a:p>
        </p:txBody>
      </p:sp>
    </p:spTree>
    <p:extLst>
      <p:ext uri="{BB962C8B-B14F-4D97-AF65-F5344CB8AC3E}">
        <p14:creationId xmlns:p14="http://schemas.microsoft.com/office/powerpoint/2010/main" val="3390496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12380" y="1795225"/>
            <a:ext cx="9005352" cy="2995374"/>
          </a:xfrm>
        </p:spPr>
        <p:txBody>
          <a:bodyPr anchor="b"/>
          <a:lstStyle>
            <a:lvl1pPr>
              <a:defRPr sz="5138"/>
            </a:lvl1pPr>
          </a:lstStyle>
          <a:p>
            <a:r>
              <a:rPr lang="ru-RU" smtClean="0"/>
              <a:t>Образец заголовка</a:t>
            </a:r>
            <a:endParaRPr lang="ru-RU"/>
          </a:p>
        </p:txBody>
      </p:sp>
      <p:sp>
        <p:nvSpPr>
          <p:cNvPr id="3" name="Текст 2"/>
          <p:cNvSpPr>
            <a:spLocks noGrp="1"/>
          </p:cNvSpPr>
          <p:nvPr>
            <p:ph type="body" idx="1"/>
          </p:nvPr>
        </p:nvSpPr>
        <p:spPr>
          <a:xfrm>
            <a:off x="712380" y="4818937"/>
            <a:ext cx="9005352" cy="1575196"/>
          </a:xfrm>
        </p:spPr>
        <p:txBody>
          <a:bodyPr/>
          <a:lstStyle>
            <a:lvl1pPr marL="0" indent="0">
              <a:buNone/>
              <a:defRPr sz="2055">
                <a:solidFill>
                  <a:schemeClr val="tx1">
                    <a:tint val="75000"/>
                  </a:schemeClr>
                </a:solidFill>
              </a:defRPr>
            </a:lvl1pPr>
            <a:lvl2pPr marL="391546" indent="0">
              <a:buNone/>
              <a:defRPr sz="1713">
                <a:solidFill>
                  <a:schemeClr val="tx1">
                    <a:tint val="75000"/>
                  </a:schemeClr>
                </a:solidFill>
              </a:defRPr>
            </a:lvl2pPr>
            <a:lvl3pPr marL="783092" indent="0">
              <a:buNone/>
              <a:defRPr sz="1542">
                <a:solidFill>
                  <a:schemeClr val="tx1">
                    <a:tint val="75000"/>
                  </a:schemeClr>
                </a:solidFill>
              </a:defRPr>
            </a:lvl3pPr>
            <a:lvl4pPr marL="1174638" indent="0">
              <a:buNone/>
              <a:defRPr sz="1370">
                <a:solidFill>
                  <a:schemeClr val="tx1">
                    <a:tint val="75000"/>
                  </a:schemeClr>
                </a:solidFill>
              </a:defRPr>
            </a:lvl4pPr>
            <a:lvl5pPr marL="1566184" indent="0">
              <a:buNone/>
              <a:defRPr sz="1370">
                <a:solidFill>
                  <a:schemeClr val="tx1">
                    <a:tint val="75000"/>
                  </a:schemeClr>
                </a:solidFill>
              </a:defRPr>
            </a:lvl5pPr>
            <a:lvl6pPr marL="1957730" indent="0">
              <a:buNone/>
              <a:defRPr sz="1370">
                <a:solidFill>
                  <a:schemeClr val="tx1">
                    <a:tint val="75000"/>
                  </a:schemeClr>
                </a:solidFill>
              </a:defRPr>
            </a:lvl6pPr>
            <a:lvl7pPr marL="2349276" indent="0">
              <a:buNone/>
              <a:defRPr sz="1370">
                <a:solidFill>
                  <a:schemeClr val="tx1">
                    <a:tint val="75000"/>
                  </a:schemeClr>
                </a:solidFill>
              </a:defRPr>
            </a:lvl7pPr>
            <a:lvl8pPr marL="2740823" indent="0">
              <a:buNone/>
              <a:defRPr sz="1370">
                <a:solidFill>
                  <a:schemeClr val="tx1">
                    <a:tint val="75000"/>
                  </a:schemeClr>
                </a:solidFill>
              </a:defRPr>
            </a:lvl8pPr>
            <a:lvl9pPr marL="3132369" indent="0">
              <a:buNone/>
              <a:defRPr sz="137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pPr>
              <a:defRPr/>
            </a:pPr>
            <a:fld id="{AF7A4830-AC9F-40E5-8190-05E52893F414}" type="datetime1">
              <a:rPr lang="ru-RU" smtClean="0"/>
              <a:t>16.10.2018</a:t>
            </a:fld>
            <a:endParaRPr lang="ru-RU" altLang="en-US"/>
          </a:p>
        </p:txBody>
      </p:sp>
      <p:sp>
        <p:nvSpPr>
          <p:cNvPr id="5" name="Нижний колонтитул 4"/>
          <p:cNvSpPr>
            <a:spLocks noGrp="1"/>
          </p:cNvSpPr>
          <p:nvPr>
            <p:ph type="ftr" sz="quarter" idx="11"/>
          </p:nvPr>
        </p:nvSpPr>
        <p:spPr/>
        <p:txBody>
          <a:bodyPr/>
          <a:lstStyle/>
          <a:p>
            <a:pPr>
              <a:defRPr/>
            </a:pPr>
            <a:endParaRPr lang="ru-RU" altLang="en-US"/>
          </a:p>
        </p:txBody>
      </p:sp>
      <p:sp>
        <p:nvSpPr>
          <p:cNvPr id="6" name="Номер слайда 5"/>
          <p:cNvSpPr>
            <a:spLocks noGrp="1"/>
          </p:cNvSpPr>
          <p:nvPr>
            <p:ph type="sldNum" sz="quarter" idx="12"/>
          </p:nvPr>
        </p:nvSpPr>
        <p:spPr/>
        <p:txBody>
          <a:bodyPr/>
          <a:lstStyle/>
          <a:p>
            <a:pPr>
              <a:defRPr/>
            </a:pPr>
            <a:fld id="{AC473E07-AC58-4AD3-8F58-3022B5084B1B}" type="slidenum">
              <a:rPr lang="ru-RU" altLang="en-US" smtClean="0"/>
              <a:pPr>
                <a:defRPr/>
              </a:pPr>
              <a:t>‹#›</a:t>
            </a:fld>
            <a:endParaRPr lang="ru-RU" altLang="en-US"/>
          </a:p>
        </p:txBody>
      </p:sp>
    </p:spTree>
    <p:extLst>
      <p:ext uri="{BB962C8B-B14F-4D97-AF65-F5344CB8AC3E}">
        <p14:creationId xmlns:p14="http://schemas.microsoft.com/office/powerpoint/2010/main" val="3589435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717818" y="1916906"/>
            <a:ext cx="4437420" cy="456890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5285750" y="1916906"/>
            <a:ext cx="4437420" cy="456890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pPr>
              <a:defRPr/>
            </a:pPr>
            <a:fld id="{6C808373-F648-4483-B729-C15404AD91D8}" type="datetime1">
              <a:rPr lang="ru-RU" smtClean="0"/>
              <a:t>16.10.2018</a:t>
            </a:fld>
            <a:endParaRPr lang="ru-RU" altLang="en-US"/>
          </a:p>
        </p:txBody>
      </p:sp>
      <p:sp>
        <p:nvSpPr>
          <p:cNvPr id="6" name="Нижний колонтитул 5"/>
          <p:cNvSpPr>
            <a:spLocks noGrp="1"/>
          </p:cNvSpPr>
          <p:nvPr>
            <p:ph type="ftr" sz="quarter" idx="11"/>
          </p:nvPr>
        </p:nvSpPr>
        <p:spPr/>
        <p:txBody>
          <a:bodyPr/>
          <a:lstStyle/>
          <a:p>
            <a:pPr>
              <a:defRPr/>
            </a:pPr>
            <a:endParaRPr lang="ru-RU" altLang="en-US"/>
          </a:p>
        </p:txBody>
      </p:sp>
      <p:sp>
        <p:nvSpPr>
          <p:cNvPr id="7" name="Номер слайда 6"/>
          <p:cNvSpPr>
            <a:spLocks noGrp="1"/>
          </p:cNvSpPr>
          <p:nvPr>
            <p:ph type="sldNum" sz="quarter" idx="12"/>
          </p:nvPr>
        </p:nvSpPr>
        <p:spPr/>
        <p:txBody>
          <a:bodyPr/>
          <a:lstStyle/>
          <a:p>
            <a:pPr>
              <a:defRPr/>
            </a:pPr>
            <a:fld id="{937D1FF1-F1DB-4487-B4DC-6C11566C20BC}" type="slidenum">
              <a:rPr lang="ru-RU" altLang="en-US" smtClean="0"/>
              <a:pPr>
                <a:defRPr/>
              </a:pPr>
              <a:t>‹#›</a:t>
            </a:fld>
            <a:endParaRPr lang="ru-RU" altLang="en-US"/>
          </a:p>
        </p:txBody>
      </p:sp>
    </p:spTree>
    <p:extLst>
      <p:ext uri="{BB962C8B-B14F-4D97-AF65-F5344CB8AC3E}">
        <p14:creationId xmlns:p14="http://schemas.microsoft.com/office/powerpoint/2010/main" val="20943067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19178" y="383382"/>
            <a:ext cx="9005352" cy="1391841"/>
          </a:xfrm>
        </p:spPr>
        <p:txBody>
          <a:bodyPr/>
          <a:lstStyle/>
          <a:p>
            <a:r>
              <a:rPr lang="ru-RU" smtClean="0"/>
              <a:t>Образец заголовка</a:t>
            </a:r>
            <a:endParaRPr lang="ru-RU"/>
          </a:p>
        </p:txBody>
      </p:sp>
      <p:sp>
        <p:nvSpPr>
          <p:cNvPr id="3" name="Текст 2"/>
          <p:cNvSpPr>
            <a:spLocks noGrp="1"/>
          </p:cNvSpPr>
          <p:nvPr>
            <p:ph type="body" idx="1"/>
          </p:nvPr>
        </p:nvSpPr>
        <p:spPr>
          <a:xfrm>
            <a:off x="719178" y="1765221"/>
            <a:ext cx="4417027" cy="865108"/>
          </a:xfrm>
        </p:spPr>
        <p:txBody>
          <a:bodyPr anchor="b"/>
          <a:lstStyle>
            <a:lvl1pPr marL="0" indent="0">
              <a:buNone/>
              <a:defRPr sz="2055" b="1"/>
            </a:lvl1pPr>
            <a:lvl2pPr marL="391546" indent="0">
              <a:buNone/>
              <a:defRPr sz="1713" b="1"/>
            </a:lvl2pPr>
            <a:lvl3pPr marL="783092" indent="0">
              <a:buNone/>
              <a:defRPr sz="1542" b="1"/>
            </a:lvl3pPr>
            <a:lvl4pPr marL="1174638" indent="0">
              <a:buNone/>
              <a:defRPr sz="1370" b="1"/>
            </a:lvl4pPr>
            <a:lvl5pPr marL="1566184" indent="0">
              <a:buNone/>
              <a:defRPr sz="1370" b="1"/>
            </a:lvl5pPr>
            <a:lvl6pPr marL="1957730" indent="0">
              <a:buNone/>
              <a:defRPr sz="1370" b="1"/>
            </a:lvl6pPr>
            <a:lvl7pPr marL="2349276" indent="0">
              <a:buNone/>
              <a:defRPr sz="1370" b="1"/>
            </a:lvl7pPr>
            <a:lvl8pPr marL="2740823" indent="0">
              <a:buNone/>
              <a:defRPr sz="1370" b="1"/>
            </a:lvl8pPr>
            <a:lvl9pPr marL="3132369" indent="0">
              <a:buNone/>
              <a:defRPr sz="1370" b="1"/>
            </a:lvl9pPr>
          </a:lstStyle>
          <a:p>
            <a:pPr lvl="0"/>
            <a:r>
              <a:rPr lang="ru-RU" smtClean="0"/>
              <a:t>Образец текста</a:t>
            </a:r>
          </a:p>
        </p:txBody>
      </p:sp>
      <p:sp>
        <p:nvSpPr>
          <p:cNvPr id="4" name="Объект 3"/>
          <p:cNvSpPr>
            <a:spLocks noGrp="1"/>
          </p:cNvSpPr>
          <p:nvPr>
            <p:ph sz="half" idx="2"/>
          </p:nvPr>
        </p:nvSpPr>
        <p:spPr>
          <a:xfrm>
            <a:off x="719178" y="2630329"/>
            <a:ext cx="4417027" cy="3868817"/>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5285750" y="1765221"/>
            <a:ext cx="4438780" cy="865108"/>
          </a:xfrm>
        </p:spPr>
        <p:txBody>
          <a:bodyPr anchor="b"/>
          <a:lstStyle>
            <a:lvl1pPr marL="0" indent="0">
              <a:buNone/>
              <a:defRPr sz="2055" b="1"/>
            </a:lvl1pPr>
            <a:lvl2pPr marL="391546" indent="0">
              <a:buNone/>
              <a:defRPr sz="1713" b="1"/>
            </a:lvl2pPr>
            <a:lvl3pPr marL="783092" indent="0">
              <a:buNone/>
              <a:defRPr sz="1542" b="1"/>
            </a:lvl3pPr>
            <a:lvl4pPr marL="1174638" indent="0">
              <a:buNone/>
              <a:defRPr sz="1370" b="1"/>
            </a:lvl4pPr>
            <a:lvl5pPr marL="1566184" indent="0">
              <a:buNone/>
              <a:defRPr sz="1370" b="1"/>
            </a:lvl5pPr>
            <a:lvl6pPr marL="1957730" indent="0">
              <a:buNone/>
              <a:defRPr sz="1370" b="1"/>
            </a:lvl6pPr>
            <a:lvl7pPr marL="2349276" indent="0">
              <a:buNone/>
              <a:defRPr sz="1370" b="1"/>
            </a:lvl7pPr>
            <a:lvl8pPr marL="2740823" indent="0">
              <a:buNone/>
              <a:defRPr sz="1370" b="1"/>
            </a:lvl8pPr>
            <a:lvl9pPr marL="3132369" indent="0">
              <a:buNone/>
              <a:defRPr sz="1370" b="1"/>
            </a:lvl9pPr>
          </a:lstStyle>
          <a:p>
            <a:pPr lvl="0"/>
            <a:r>
              <a:rPr lang="ru-RU" smtClean="0"/>
              <a:t>Образец текста</a:t>
            </a:r>
          </a:p>
        </p:txBody>
      </p:sp>
      <p:sp>
        <p:nvSpPr>
          <p:cNvPr id="6" name="Объект 5"/>
          <p:cNvSpPr>
            <a:spLocks noGrp="1"/>
          </p:cNvSpPr>
          <p:nvPr>
            <p:ph sz="quarter" idx="4"/>
          </p:nvPr>
        </p:nvSpPr>
        <p:spPr>
          <a:xfrm>
            <a:off x="5285750" y="2630329"/>
            <a:ext cx="4438780" cy="3868817"/>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pPr>
              <a:defRPr/>
            </a:pPr>
            <a:fld id="{6775AD4A-B16B-43B3-AACC-608A099E1CF0}" type="datetime1">
              <a:rPr lang="ru-RU" smtClean="0"/>
              <a:t>16.10.2018</a:t>
            </a:fld>
            <a:endParaRPr lang="ru-RU" altLang="en-US"/>
          </a:p>
        </p:txBody>
      </p:sp>
      <p:sp>
        <p:nvSpPr>
          <p:cNvPr id="8" name="Нижний колонтитул 7"/>
          <p:cNvSpPr>
            <a:spLocks noGrp="1"/>
          </p:cNvSpPr>
          <p:nvPr>
            <p:ph type="ftr" sz="quarter" idx="11"/>
          </p:nvPr>
        </p:nvSpPr>
        <p:spPr/>
        <p:txBody>
          <a:bodyPr/>
          <a:lstStyle/>
          <a:p>
            <a:pPr>
              <a:defRPr/>
            </a:pPr>
            <a:endParaRPr lang="ru-RU" altLang="en-US"/>
          </a:p>
        </p:txBody>
      </p:sp>
      <p:sp>
        <p:nvSpPr>
          <p:cNvPr id="9" name="Номер слайда 8"/>
          <p:cNvSpPr>
            <a:spLocks noGrp="1"/>
          </p:cNvSpPr>
          <p:nvPr>
            <p:ph type="sldNum" sz="quarter" idx="12"/>
          </p:nvPr>
        </p:nvSpPr>
        <p:spPr/>
        <p:txBody>
          <a:bodyPr/>
          <a:lstStyle/>
          <a:p>
            <a:pPr>
              <a:defRPr/>
            </a:pPr>
            <a:fld id="{C64E8EB8-A91D-4AE4-89F6-01204DFF8523}" type="slidenum">
              <a:rPr lang="ru-RU" altLang="en-US" smtClean="0"/>
              <a:pPr>
                <a:defRPr/>
              </a:pPr>
              <a:t>‹#›</a:t>
            </a:fld>
            <a:endParaRPr lang="ru-RU" altLang="en-US"/>
          </a:p>
        </p:txBody>
      </p:sp>
    </p:spTree>
    <p:extLst>
      <p:ext uri="{BB962C8B-B14F-4D97-AF65-F5344CB8AC3E}">
        <p14:creationId xmlns:p14="http://schemas.microsoft.com/office/powerpoint/2010/main" val="2718969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pPr>
              <a:defRPr/>
            </a:pPr>
            <a:fld id="{5339919E-6D43-45A1-9161-C3B71514C8D7}" type="datetime1">
              <a:rPr lang="ru-RU" smtClean="0"/>
              <a:t>16.10.2018</a:t>
            </a:fld>
            <a:endParaRPr lang="ru-RU" altLang="en-US"/>
          </a:p>
        </p:txBody>
      </p:sp>
      <p:sp>
        <p:nvSpPr>
          <p:cNvPr id="4" name="Нижний колонтитул 3"/>
          <p:cNvSpPr>
            <a:spLocks noGrp="1"/>
          </p:cNvSpPr>
          <p:nvPr>
            <p:ph type="ftr" sz="quarter" idx="11"/>
          </p:nvPr>
        </p:nvSpPr>
        <p:spPr/>
        <p:txBody>
          <a:bodyPr/>
          <a:lstStyle/>
          <a:p>
            <a:pPr>
              <a:defRPr/>
            </a:pPr>
            <a:endParaRPr lang="ru-RU" altLang="en-US"/>
          </a:p>
        </p:txBody>
      </p:sp>
      <p:sp>
        <p:nvSpPr>
          <p:cNvPr id="5" name="Номер слайда 4"/>
          <p:cNvSpPr>
            <a:spLocks noGrp="1"/>
          </p:cNvSpPr>
          <p:nvPr>
            <p:ph type="sldNum" sz="quarter" idx="12"/>
          </p:nvPr>
        </p:nvSpPr>
        <p:spPr/>
        <p:txBody>
          <a:bodyPr/>
          <a:lstStyle/>
          <a:p>
            <a:pPr>
              <a:defRPr/>
            </a:pPr>
            <a:fld id="{32011FBA-0B53-4303-A287-C0596068ABD3}" type="slidenum">
              <a:rPr lang="ru-RU" altLang="en-US" smtClean="0"/>
              <a:pPr>
                <a:defRPr/>
              </a:pPr>
              <a:t>‹#›</a:t>
            </a:fld>
            <a:endParaRPr lang="ru-RU" altLang="en-US"/>
          </a:p>
        </p:txBody>
      </p:sp>
    </p:spTree>
    <p:extLst>
      <p:ext uri="{BB962C8B-B14F-4D97-AF65-F5344CB8AC3E}">
        <p14:creationId xmlns:p14="http://schemas.microsoft.com/office/powerpoint/2010/main" val="179535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pPr>
              <a:defRPr/>
            </a:pPr>
            <a:fld id="{00745EE7-E02C-44B7-958A-F5B51E807DBD}" type="datetime1">
              <a:rPr lang="ru-RU" smtClean="0"/>
              <a:t>16.10.2018</a:t>
            </a:fld>
            <a:endParaRPr lang="ru-RU" altLang="en-US"/>
          </a:p>
        </p:txBody>
      </p:sp>
      <p:sp>
        <p:nvSpPr>
          <p:cNvPr id="3" name="Нижний колонтитул 2"/>
          <p:cNvSpPr>
            <a:spLocks noGrp="1"/>
          </p:cNvSpPr>
          <p:nvPr>
            <p:ph type="ftr" sz="quarter" idx="11"/>
          </p:nvPr>
        </p:nvSpPr>
        <p:spPr/>
        <p:txBody>
          <a:bodyPr/>
          <a:lstStyle/>
          <a:p>
            <a:pPr>
              <a:defRPr/>
            </a:pPr>
            <a:endParaRPr lang="ru-RU" altLang="en-US"/>
          </a:p>
        </p:txBody>
      </p:sp>
      <p:sp>
        <p:nvSpPr>
          <p:cNvPr id="4" name="Номер слайда 3"/>
          <p:cNvSpPr>
            <a:spLocks noGrp="1"/>
          </p:cNvSpPr>
          <p:nvPr>
            <p:ph type="sldNum" sz="quarter" idx="12"/>
          </p:nvPr>
        </p:nvSpPr>
        <p:spPr/>
        <p:txBody>
          <a:bodyPr/>
          <a:lstStyle/>
          <a:p>
            <a:pPr>
              <a:defRPr/>
            </a:pPr>
            <a:fld id="{8B384D93-A08F-4E2F-BBE1-3AEB3ADC97EF}" type="slidenum">
              <a:rPr lang="ru-RU" altLang="en-US" smtClean="0"/>
              <a:pPr>
                <a:defRPr/>
              </a:pPr>
              <a:t>‹#›</a:t>
            </a:fld>
            <a:endParaRPr lang="ru-RU" altLang="en-US"/>
          </a:p>
        </p:txBody>
      </p:sp>
    </p:spTree>
    <p:extLst>
      <p:ext uri="{BB962C8B-B14F-4D97-AF65-F5344CB8AC3E}">
        <p14:creationId xmlns:p14="http://schemas.microsoft.com/office/powerpoint/2010/main" val="22312325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19178" y="480060"/>
            <a:ext cx="3367490" cy="1680210"/>
          </a:xfrm>
        </p:spPr>
        <p:txBody>
          <a:bodyPr anchor="b"/>
          <a:lstStyle>
            <a:lvl1pPr>
              <a:defRPr sz="2740"/>
            </a:lvl1pPr>
          </a:lstStyle>
          <a:p>
            <a:r>
              <a:rPr lang="ru-RU" smtClean="0"/>
              <a:t>Образец заголовка</a:t>
            </a:r>
            <a:endParaRPr lang="ru-RU"/>
          </a:p>
        </p:txBody>
      </p:sp>
      <p:sp>
        <p:nvSpPr>
          <p:cNvPr id="3" name="Объект 2"/>
          <p:cNvSpPr>
            <a:spLocks noGrp="1"/>
          </p:cNvSpPr>
          <p:nvPr>
            <p:ph idx="1"/>
          </p:nvPr>
        </p:nvSpPr>
        <p:spPr>
          <a:xfrm>
            <a:off x="4438780" y="1036797"/>
            <a:ext cx="5285750" cy="5117306"/>
          </a:xfrm>
        </p:spPr>
        <p:txBody>
          <a:bodyPr/>
          <a:lstStyle>
            <a:lvl1pPr>
              <a:defRPr sz="2740"/>
            </a:lvl1pPr>
            <a:lvl2pPr>
              <a:defRPr sz="2398"/>
            </a:lvl2pPr>
            <a:lvl3pPr>
              <a:defRPr sz="2055"/>
            </a:lvl3pPr>
            <a:lvl4pPr>
              <a:defRPr sz="1713"/>
            </a:lvl4pPr>
            <a:lvl5pPr>
              <a:defRPr sz="1713"/>
            </a:lvl5pPr>
            <a:lvl6pPr>
              <a:defRPr sz="1713"/>
            </a:lvl6pPr>
            <a:lvl7pPr>
              <a:defRPr sz="1713"/>
            </a:lvl7pPr>
            <a:lvl8pPr>
              <a:defRPr sz="1713"/>
            </a:lvl8pPr>
            <a:lvl9pPr>
              <a:defRPr sz="1713"/>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719178" y="2160270"/>
            <a:ext cx="3367490" cy="4002167"/>
          </a:xfrm>
        </p:spPr>
        <p:txBody>
          <a:bodyPr/>
          <a:lstStyle>
            <a:lvl1pPr marL="0" indent="0">
              <a:buNone/>
              <a:defRPr sz="1370"/>
            </a:lvl1pPr>
            <a:lvl2pPr marL="391546" indent="0">
              <a:buNone/>
              <a:defRPr sz="1199"/>
            </a:lvl2pPr>
            <a:lvl3pPr marL="783092" indent="0">
              <a:buNone/>
              <a:defRPr sz="1028"/>
            </a:lvl3pPr>
            <a:lvl4pPr marL="1174638" indent="0">
              <a:buNone/>
              <a:defRPr sz="856"/>
            </a:lvl4pPr>
            <a:lvl5pPr marL="1566184" indent="0">
              <a:buNone/>
              <a:defRPr sz="856"/>
            </a:lvl5pPr>
            <a:lvl6pPr marL="1957730" indent="0">
              <a:buNone/>
              <a:defRPr sz="856"/>
            </a:lvl6pPr>
            <a:lvl7pPr marL="2349276" indent="0">
              <a:buNone/>
              <a:defRPr sz="856"/>
            </a:lvl7pPr>
            <a:lvl8pPr marL="2740823" indent="0">
              <a:buNone/>
              <a:defRPr sz="856"/>
            </a:lvl8pPr>
            <a:lvl9pPr marL="3132369" indent="0">
              <a:buNone/>
              <a:defRPr sz="856"/>
            </a:lvl9pPr>
          </a:lstStyle>
          <a:p>
            <a:pPr lvl="0"/>
            <a:r>
              <a:rPr lang="ru-RU" smtClean="0"/>
              <a:t>Образец текста</a:t>
            </a:r>
          </a:p>
        </p:txBody>
      </p:sp>
      <p:sp>
        <p:nvSpPr>
          <p:cNvPr id="5" name="Дата 4"/>
          <p:cNvSpPr>
            <a:spLocks noGrp="1"/>
          </p:cNvSpPr>
          <p:nvPr>
            <p:ph type="dt" sz="half" idx="10"/>
          </p:nvPr>
        </p:nvSpPr>
        <p:spPr/>
        <p:txBody>
          <a:bodyPr/>
          <a:lstStyle/>
          <a:p>
            <a:pPr>
              <a:defRPr/>
            </a:pPr>
            <a:fld id="{27D76C87-8178-489B-8BF1-FF902630DF81}" type="datetime1">
              <a:rPr lang="ru-RU" smtClean="0"/>
              <a:t>16.10.2018</a:t>
            </a:fld>
            <a:endParaRPr lang="ru-RU" altLang="en-US"/>
          </a:p>
        </p:txBody>
      </p:sp>
      <p:sp>
        <p:nvSpPr>
          <p:cNvPr id="6" name="Нижний колонтитул 5"/>
          <p:cNvSpPr>
            <a:spLocks noGrp="1"/>
          </p:cNvSpPr>
          <p:nvPr>
            <p:ph type="ftr" sz="quarter" idx="11"/>
          </p:nvPr>
        </p:nvSpPr>
        <p:spPr/>
        <p:txBody>
          <a:bodyPr/>
          <a:lstStyle/>
          <a:p>
            <a:pPr>
              <a:defRPr/>
            </a:pPr>
            <a:endParaRPr lang="ru-RU" altLang="en-US"/>
          </a:p>
        </p:txBody>
      </p:sp>
      <p:sp>
        <p:nvSpPr>
          <p:cNvPr id="7" name="Номер слайда 6"/>
          <p:cNvSpPr>
            <a:spLocks noGrp="1"/>
          </p:cNvSpPr>
          <p:nvPr>
            <p:ph type="sldNum" sz="quarter" idx="12"/>
          </p:nvPr>
        </p:nvSpPr>
        <p:spPr/>
        <p:txBody>
          <a:bodyPr/>
          <a:lstStyle/>
          <a:p>
            <a:pPr>
              <a:defRPr/>
            </a:pPr>
            <a:fld id="{4CDF196F-F2EF-4CF0-95DC-61AA5E71D3F8}" type="slidenum">
              <a:rPr lang="ru-RU" altLang="en-US" smtClean="0"/>
              <a:pPr>
                <a:defRPr/>
              </a:pPr>
              <a:t>‹#›</a:t>
            </a:fld>
            <a:endParaRPr lang="ru-RU" altLang="en-US"/>
          </a:p>
        </p:txBody>
      </p:sp>
    </p:spTree>
    <p:extLst>
      <p:ext uri="{BB962C8B-B14F-4D97-AF65-F5344CB8AC3E}">
        <p14:creationId xmlns:p14="http://schemas.microsoft.com/office/powerpoint/2010/main" val="45395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pPr>
              <a:defRPr/>
            </a:pPr>
            <a:fld id="{4158729D-6897-4A5E-A7C7-0F32EC044A1E}" type="datetime1">
              <a:rPr lang="ru-RU" smtClean="0"/>
              <a:t>16.10.2018</a:t>
            </a:fld>
            <a:endParaRPr lang="ru-RU" altLang="en-US"/>
          </a:p>
        </p:txBody>
      </p:sp>
      <p:sp>
        <p:nvSpPr>
          <p:cNvPr id="8" name="Footer Placeholder 7"/>
          <p:cNvSpPr>
            <a:spLocks noGrp="1"/>
          </p:cNvSpPr>
          <p:nvPr>
            <p:ph type="ftr" sz="quarter" idx="11"/>
          </p:nvPr>
        </p:nvSpPr>
        <p:spPr/>
        <p:txBody>
          <a:bodyPr/>
          <a:lstStyle/>
          <a:p>
            <a:pPr>
              <a:defRPr/>
            </a:pPr>
            <a:endParaRPr lang="ru-RU" altLang="en-US"/>
          </a:p>
        </p:txBody>
      </p:sp>
      <p:sp>
        <p:nvSpPr>
          <p:cNvPr id="9" name="Slide Number Placeholder 8"/>
          <p:cNvSpPr>
            <a:spLocks noGrp="1"/>
          </p:cNvSpPr>
          <p:nvPr>
            <p:ph type="sldNum" sz="quarter" idx="12"/>
          </p:nvPr>
        </p:nvSpPr>
        <p:spPr/>
        <p:txBody>
          <a:bodyPr/>
          <a:lstStyle/>
          <a:p>
            <a:pPr>
              <a:defRPr/>
            </a:pPr>
            <a:fld id="{2C388707-8D1A-47F9-B702-FEE786BB69B4}" type="slidenum">
              <a:rPr lang="ru-RU" altLang="en-US" smtClean="0"/>
              <a:pPr>
                <a:defRPr/>
              </a:pPr>
              <a:t>‹#›</a:t>
            </a:fld>
            <a:endParaRPr lang="ru-RU" altLang="en-US"/>
          </a:p>
        </p:txBody>
      </p:sp>
    </p:spTree>
    <p:extLst>
      <p:ext uri="{BB962C8B-B14F-4D97-AF65-F5344CB8AC3E}">
        <p14:creationId xmlns:p14="http://schemas.microsoft.com/office/powerpoint/2010/main" val="2814242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19178" y="480060"/>
            <a:ext cx="3367490" cy="1680210"/>
          </a:xfrm>
        </p:spPr>
        <p:txBody>
          <a:bodyPr anchor="b"/>
          <a:lstStyle>
            <a:lvl1pPr>
              <a:defRPr sz="2740"/>
            </a:lvl1pPr>
          </a:lstStyle>
          <a:p>
            <a:r>
              <a:rPr lang="ru-RU" smtClean="0"/>
              <a:t>Образец заголовка</a:t>
            </a:r>
            <a:endParaRPr lang="ru-RU"/>
          </a:p>
        </p:txBody>
      </p:sp>
      <p:sp>
        <p:nvSpPr>
          <p:cNvPr id="3" name="Рисунок 2"/>
          <p:cNvSpPr>
            <a:spLocks noGrp="1"/>
          </p:cNvSpPr>
          <p:nvPr>
            <p:ph type="pic" idx="1"/>
          </p:nvPr>
        </p:nvSpPr>
        <p:spPr>
          <a:xfrm>
            <a:off x="4438780" y="1036797"/>
            <a:ext cx="5285750" cy="5117306"/>
          </a:xfrm>
        </p:spPr>
        <p:txBody>
          <a:bodyPr/>
          <a:lstStyle>
            <a:lvl1pPr marL="0" indent="0">
              <a:buNone/>
              <a:defRPr sz="2740"/>
            </a:lvl1pPr>
            <a:lvl2pPr marL="391546" indent="0">
              <a:buNone/>
              <a:defRPr sz="2398"/>
            </a:lvl2pPr>
            <a:lvl3pPr marL="783092" indent="0">
              <a:buNone/>
              <a:defRPr sz="2055"/>
            </a:lvl3pPr>
            <a:lvl4pPr marL="1174638" indent="0">
              <a:buNone/>
              <a:defRPr sz="1713"/>
            </a:lvl4pPr>
            <a:lvl5pPr marL="1566184" indent="0">
              <a:buNone/>
              <a:defRPr sz="1713"/>
            </a:lvl5pPr>
            <a:lvl6pPr marL="1957730" indent="0">
              <a:buNone/>
              <a:defRPr sz="1713"/>
            </a:lvl6pPr>
            <a:lvl7pPr marL="2349276" indent="0">
              <a:buNone/>
              <a:defRPr sz="1713"/>
            </a:lvl7pPr>
            <a:lvl8pPr marL="2740823" indent="0">
              <a:buNone/>
              <a:defRPr sz="1713"/>
            </a:lvl8pPr>
            <a:lvl9pPr marL="3132369" indent="0">
              <a:buNone/>
              <a:defRPr sz="1713"/>
            </a:lvl9pPr>
          </a:lstStyle>
          <a:p>
            <a:endParaRPr lang="ru-RU"/>
          </a:p>
        </p:txBody>
      </p:sp>
      <p:sp>
        <p:nvSpPr>
          <p:cNvPr id="4" name="Текст 3"/>
          <p:cNvSpPr>
            <a:spLocks noGrp="1"/>
          </p:cNvSpPr>
          <p:nvPr>
            <p:ph type="body" sz="half" idx="2"/>
          </p:nvPr>
        </p:nvSpPr>
        <p:spPr>
          <a:xfrm>
            <a:off x="719178" y="2160270"/>
            <a:ext cx="3367490" cy="4002167"/>
          </a:xfrm>
        </p:spPr>
        <p:txBody>
          <a:bodyPr/>
          <a:lstStyle>
            <a:lvl1pPr marL="0" indent="0">
              <a:buNone/>
              <a:defRPr sz="1370"/>
            </a:lvl1pPr>
            <a:lvl2pPr marL="391546" indent="0">
              <a:buNone/>
              <a:defRPr sz="1199"/>
            </a:lvl2pPr>
            <a:lvl3pPr marL="783092" indent="0">
              <a:buNone/>
              <a:defRPr sz="1028"/>
            </a:lvl3pPr>
            <a:lvl4pPr marL="1174638" indent="0">
              <a:buNone/>
              <a:defRPr sz="856"/>
            </a:lvl4pPr>
            <a:lvl5pPr marL="1566184" indent="0">
              <a:buNone/>
              <a:defRPr sz="856"/>
            </a:lvl5pPr>
            <a:lvl6pPr marL="1957730" indent="0">
              <a:buNone/>
              <a:defRPr sz="856"/>
            </a:lvl6pPr>
            <a:lvl7pPr marL="2349276" indent="0">
              <a:buNone/>
              <a:defRPr sz="856"/>
            </a:lvl7pPr>
            <a:lvl8pPr marL="2740823" indent="0">
              <a:buNone/>
              <a:defRPr sz="856"/>
            </a:lvl8pPr>
            <a:lvl9pPr marL="3132369" indent="0">
              <a:buNone/>
              <a:defRPr sz="856"/>
            </a:lvl9pPr>
          </a:lstStyle>
          <a:p>
            <a:pPr lvl="0"/>
            <a:r>
              <a:rPr lang="ru-RU" smtClean="0"/>
              <a:t>Образец текста</a:t>
            </a:r>
          </a:p>
        </p:txBody>
      </p:sp>
      <p:sp>
        <p:nvSpPr>
          <p:cNvPr id="5" name="Дата 4"/>
          <p:cNvSpPr>
            <a:spLocks noGrp="1"/>
          </p:cNvSpPr>
          <p:nvPr>
            <p:ph type="dt" sz="half" idx="10"/>
          </p:nvPr>
        </p:nvSpPr>
        <p:spPr/>
        <p:txBody>
          <a:bodyPr/>
          <a:lstStyle/>
          <a:p>
            <a:pPr>
              <a:defRPr/>
            </a:pPr>
            <a:fld id="{2A8629F8-2A54-412B-A9D6-26F95729A91F}" type="datetime1">
              <a:rPr lang="ru-RU" smtClean="0"/>
              <a:t>16.10.2018</a:t>
            </a:fld>
            <a:endParaRPr lang="ru-RU" altLang="en-US"/>
          </a:p>
        </p:txBody>
      </p:sp>
      <p:sp>
        <p:nvSpPr>
          <p:cNvPr id="6" name="Нижний колонтитул 5"/>
          <p:cNvSpPr>
            <a:spLocks noGrp="1"/>
          </p:cNvSpPr>
          <p:nvPr>
            <p:ph type="ftr" sz="quarter" idx="11"/>
          </p:nvPr>
        </p:nvSpPr>
        <p:spPr/>
        <p:txBody>
          <a:bodyPr/>
          <a:lstStyle/>
          <a:p>
            <a:pPr>
              <a:defRPr/>
            </a:pPr>
            <a:endParaRPr lang="ru-RU" altLang="en-US"/>
          </a:p>
        </p:txBody>
      </p:sp>
      <p:sp>
        <p:nvSpPr>
          <p:cNvPr id="7" name="Номер слайда 6"/>
          <p:cNvSpPr>
            <a:spLocks noGrp="1"/>
          </p:cNvSpPr>
          <p:nvPr>
            <p:ph type="sldNum" sz="quarter" idx="12"/>
          </p:nvPr>
        </p:nvSpPr>
        <p:spPr/>
        <p:txBody>
          <a:bodyPr/>
          <a:lstStyle/>
          <a:p>
            <a:pPr>
              <a:defRPr/>
            </a:pPr>
            <a:fld id="{D200BEBE-7548-46AA-BB81-82ECC26D0FED}" type="slidenum">
              <a:rPr lang="ru-RU" altLang="en-US" smtClean="0"/>
              <a:pPr>
                <a:defRPr/>
              </a:pPr>
              <a:t>‹#›</a:t>
            </a:fld>
            <a:endParaRPr lang="ru-RU" altLang="en-US"/>
          </a:p>
        </p:txBody>
      </p:sp>
    </p:spTree>
    <p:extLst>
      <p:ext uri="{BB962C8B-B14F-4D97-AF65-F5344CB8AC3E}">
        <p14:creationId xmlns:p14="http://schemas.microsoft.com/office/powerpoint/2010/main" val="1696060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pPr>
              <a:defRPr/>
            </a:pPr>
            <a:fld id="{D6F4B901-FB23-4E2C-8576-7EBDA583D9AD}" type="datetime1">
              <a:rPr lang="ru-RU" smtClean="0"/>
              <a:t>16.10.2018</a:t>
            </a:fld>
            <a:endParaRPr lang="ru-RU" altLang="en-US"/>
          </a:p>
        </p:txBody>
      </p:sp>
      <p:sp>
        <p:nvSpPr>
          <p:cNvPr id="5" name="Нижний колонтитул 4"/>
          <p:cNvSpPr>
            <a:spLocks noGrp="1"/>
          </p:cNvSpPr>
          <p:nvPr>
            <p:ph type="ftr" sz="quarter" idx="11"/>
          </p:nvPr>
        </p:nvSpPr>
        <p:spPr/>
        <p:txBody>
          <a:bodyPr/>
          <a:lstStyle/>
          <a:p>
            <a:pPr>
              <a:defRPr/>
            </a:pPr>
            <a:endParaRPr lang="ru-RU" altLang="en-US"/>
          </a:p>
        </p:txBody>
      </p:sp>
      <p:sp>
        <p:nvSpPr>
          <p:cNvPr id="6" name="Номер слайда 5"/>
          <p:cNvSpPr>
            <a:spLocks noGrp="1"/>
          </p:cNvSpPr>
          <p:nvPr>
            <p:ph type="sldNum" sz="quarter" idx="12"/>
          </p:nvPr>
        </p:nvSpPr>
        <p:spPr/>
        <p:txBody>
          <a:bodyPr/>
          <a:lstStyle/>
          <a:p>
            <a:pPr>
              <a:defRPr/>
            </a:pPr>
            <a:fld id="{F859C066-6E49-45B9-9BD7-397700C02742}" type="slidenum">
              <a:rPr lang="ru-RU" altLang="en-US" smtClean="0"/>
              <a:pPr>
                <a:defRPr/>
              </a:pPr>
              <a:t>‹#›</a:t>
            </a:fld>
            <a:endParaRPr lang="ru-RU" altLang="en-US"/>
          </a:p>
        </p:txBody>
      </p:sp>
    </p:spTree>
    <p:extLst>
      <p:ext uri="{BB962C8B-B14F-4D97-AF65-F5344CB8AC3E}">
        <p14:creationId xmlns:p14="http://schemas.microsoft.com/office/powerpoint/2010/main" val="14752282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471832" y="383381"/>
            <a:ext cx="2251338" cy="6102430"/>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717818" y="383381"/>
            <a:ext cx="6623502" cy="610243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pPr>
              <a:defRPr/>
            </a:pPr>
            <a:fld id="{5080851F-8986-48A8-8EAA-40D870EE904D}" type="datetime1">
              <a:rPr lang="ru-RU" smtClean="0"/>
              <a:t>16.10.2018</a:t>
            </a:fld>
            <a:endParaRPr lang="ru-RU" altLang="en-US"/>
          </a:p>
        </p:txBody>
      </p:sp>
      <p:sp>
        <p:nvSpPr>
          <p:cNvPr id="5" name="Нижний колонтитул 4"/>
          <p:cNvSpPr>
            <a:spLocks noGrp="1"/>
          </p:cNvSpPr>
          <p:nvPr>
            <p:ph type="ftr" sz="quarter" idx="11"/>
          </p:nvPr>
        </p:nvSpPr>
        <p:spPr/>
        <p:txBody>
          <a:bodyPr/>
          <a:lstStyle/>
          <a:p>
            <a:pPr>
              <a:defRPr/>
            </a:pPr>
            <a:endParaRPr lang="ru-RU" altLang="en-US"/>
          </a:p>
        </p:txBody>
      </p:sp>
      <p:sp>
        <p:nvSpPr>
          <p:cNvPr id="6" name="Номер слайда 5"/>
          <p:cNvSpPr>
            <a:spLocks noGrp="1"/>
          </p:cNvSpPr>
          <p:nvPr>
            <p:ph type="sldNum" sz="quarter" idx="12"/>
          </p:nvPr>
        </p:nvSpPr>
        <p:spPr/>
        <p:txBody>
          <a:bodyPr/>
          <a:lstStyle/>
          <a:p>
            <a:pPr>
              <a:defRPr/>
            </a:pPr>
            <a:fld id="{7F18E84E-54F9-4F97-BEBC-D8B2FBC862FA}" type="slidenum">
              <a:rPr lang="ru-RU" altLang="en-US" smtClean="0"/>
              <a:pPr>
                <a:defRPr/>
              </a:pPr>
              <a:t>‹#›</a:t>
            </a:fld>
            <a:endParaRPr lang="ru-RU" altLang="en-US"/>
          </a:p>
        </p:txBody>
      </p:sp>
    </p:spTree>
    <p:extLst>
      <p:ext uri="{BB962C8B-B14F-4D97-AF65-F5344CB8AC3E}">
        <p14:creationId xmlns:p14="http://schemas.microsoft.com/office/powerpoint/2010/main" val="3733342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0440988" cy="72009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120034" y="1338776"/>
            <a:ext cx="8200922" cy="4523348"/>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242478" y="1454582"/>
            <a:ext cx="7956033" cy="4291736"/>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4333010" y="1331117"/>
            <a:ext cx="1774968" cy="672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4437420" y="1331118"/>
            <a:ext cx="1566148" cy="576072"/>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39056" y="2199024"/>
            <a:ext cx="7768095" cy="2717140"/>
          </a:xfrm>
        </p:spPr>
        <p:txBody>
          <a:bodyPr anchor="ctr">
            <a:noAutofit/>
          </a:bodyPr>
          <a:lstStyle>
            <a:lvl1pPr algn="ctr">
              <a:lnSpc>
                <a:spcPct val="83000"/>
              </a:lnSpc>
              <a:defRPr lang="en-US" sz="6510" kern="1200" cap="all" spc="-105" baseline="0" dirty="0">
                <a:solidFill>
                  <a:schemeClr val="tx1">
                    <a:lumMod val="85000"/>
                    <a:lumOff val="15000"/>
                  </a:schemeClr>
                </a:solidFill>
                <a:effectLst/>
                <a:latin typeface="+mj-lt"/>
                <a:ea typeface="+mn-ea"/>
                <a:cs typeface="+mn-cs"/>
              </a:defRPr>
            </a:lvl1pPr>
          </a:lstStyle>
          <a:p>
            <a:r>
              <a:rPr lang="ru-RU" smtClean="0"/>
              <a:t>Образец заголовка</a:t>
            </a:r>
            <a:endParaRPr lang="en-US" dirty="0"/>
          </a:p>
        </p:txBody>
      </p:sp>
      <p:sp>
        <p:nvSpPr>
          <p:cNvPr id="3" name="Text Placeholder 2"/>
          <p:cNvSpPr>
            <a:spLocks noGrp="1"/>
          </p:cNvSpPr>
          <p:nvPr>
            <p:ph type="body" idx="1"/>
          </p:nvPr>
        </p:nvSpPr>
        <p:spPr>
          <a:xfrm>
            <a:off x="1339057" y="4916165"/>
            <a:ext cx="7768095" cy="528066"/>
          </a:xfrm>
        </p:spPr>
        <p:txBody>
          <a:bodyPr anchor="t">
            <a:normAutofit/>
          </a:bodyPr>
          <a:lstStyle>
            <a:lvl1pPr marL="0" indent="0" algn="ctr">
              <a:buNone/>
              <a:defRPr sz="1470">
                <a:solidFill>
                  <a:schemeClr val="tx1"/>
                </a:solidFill>
                <a:effectLst/>
              </a:defRPr>
            </a:lvl1pPr>
            <a:lvl2pPr marL="480060" indent="0">
              <a:buNone/>
              <a:defRPr sz="1470">
                <a:solidFill>
                  <a:schemeClr val="tx1">
                    <a:tint val="75000"/>
                  </a:schemeClr>
                </a:solidFill>
              </a:defRPr>
            </a:lvl2pPr>
            <a:lvl3pPr marL="960120" indent="0">
              <a:buNone/>
              <a:defRPr sz="1470">
                <a:solidFill>
                  <a:schemeClr val="tx1">
                    <a:tint val="75000"/>
                  </a:schemeClr>
                </a:solidFill>
              </a:defRPr>
            </a:lvl3pPr>
            <a:lvl4pPr marL="1440180" indent="0">
              <a:buNone/>
              <a:defRPr sz="1470">
                <a:solidFill>
                  <a:schemeClr val="tx1">
                    <a:tint val="75000"/>
                  </a:schemeClr>
                </a:solidFill>
              </a:defRPr>
            </a:lvl4pPr>
            <a:lvl5pPr marL="1920240" indent="0">
              <a:buNone/>
              <a:defRPr sz="1470">
                <a:solidFill>
                  <a:schemeClr val="tx1">
                    <a:tint val="75000"/>
                  </a:schemeClr>
                </a:solidFill>
              </a:defRPr>
            </a:lvl5pPr>
            <a:lvl6pPr marL="2400300" indent="0">
              <a:buNone/>
              <a:defRPr sz="1470">
                <a:solidFill>
                  <a:schemeClr val="tx1">
                    <a:tint val="75000"/>
                  </a:schemeClr>
                </a:solidFill>
              </a:defRPr>
            </a:lvl6pPr>
            <a:lvl7pPr marL="2880360" indent="0">
              <a:buNone/>
              <a:defRPr sz="1470">
                <a:solidFill>
                  <a:schemeClr val="tx1">
                    <a:tint val="75000"/>
                  </a:schemeClr>
                </a:solidFill>
              </a:defRPr>
            </a:lvl7pPr>
            <a:lvl8pPr marL="3360420" indent="0">
              <a:buNone/>
              <a:defRPr sz="1470">
                <a:solidFill>
                  <a:schemeClr val="tx1">
                    <a:tint val="75000"/>
                  </a:schemeClr>
                </a:solidFill>
              </a:defRPr>
            </a:lvl8pPr>
            <a:lvl9pPr marL="3840480" indent="0">
              <a:buNone/>
              <a:defRPr sz="147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a:xfrm>
            <a:off x="4489625" y="1392174"/>
            <a:ext cx="1461738" cy="480060"/>
          </a:xfrm>
        </p:spPr>
        <p:txBody>
          <a:bodyPr/>
          <a:lstStyle>
            <a:lvl1pPr algn="ctr">
              <a:defRPr lang="en-US" sz="1155" kern="1200" spc="0" baseline="0">
                <a:solidFill>
                  <a:schemeClr val="tx1"/>
                </a:solidFill>
                <a:latin typeface="+mn-lt"/>
                <a:ea typeface="+mn-ea"/>
                <a:cs typeface="+mn-cs"/>
              </a:defRPr>
            </a:lvl1pPr>
          </a:lstStyle>
          <a:p>
            <a:pPr>
              <a:defRPr/>
            </a:pPr>
            <a:fld id="{BB2AEC4F-5674-4EF9-89B5-8DEF9AD3FDEB}" type="datetime1">
              <a:rPr lang="ru-RU" smtClean="0"/>
              <a:t>16.10.2018</a:t>
            </a:fld>
            <a:endParaRPr lang="ru-RU" altLang="en-US"/>
          </a:p>
        </p:txBody>
      </p:sp>
      <p:sp>
        <p:nvSpPr>
          <p:cNvPr id="5" name="Footer Placeholder 4"/>
          <p:cNvSpPr>
            <a:spLocks noGrp="1"/>
          </p:cNvSpPr>
          <p:nvPr>
            <p:ph type="ftr" sz="quarter" idx="11"/>
          </p:nvPr>
        </p:nvSpPr>
        <p:spPr>
          <a:xfrm>
            <a:off x="1261367" y="5471613"/>
            <a:ext cx="5058659" cy="240030"/>
          </a:xfrm>
        </p:spPr>
        <p:txBody>
          <a:bodyPr/>
          <a:lstStyle>
            <a:lvl1pPr algn="l">
              <a:defRPr/>
            </a:lvl1pPr>
          </a:lstStyle>
          <a:p>
            <a:pPr>
              <a:defRPr/>
            </a:pPr>
            <a:endParaRPr lang="ru-RU" altLang="en-US"/>
          </a:p>
        </p:txBody>
      </p:sp>
      <p:sp>
        <p:nvSpPr>
          <p:cNvPr id="6" name="Slide Number Placeholder 5"/>
          <p:cNvSpPr>
            <a:spLocks noGrp="1"/>
          </p:cNvSpPr>
          <p:nvPr>
            <p:ph type="sldNum" sz="quarter" idx="12"/>
          </p:nvPr>
        </p:nvSpPr>
        <p:spPr>
          <a:xfrm>
            <a:off x="7368727" y="5471613"/>
            <a:ext cx="1808901" cy="240030"/>
          </a:xfrm>
        </p:spPr>
        <p:txBody>
          <a:bodyPr/>
          <a:lstStyle/>
          <a:p>
            <a:pPr>
              <a:defRPr/>
            </a:pPr>
            <a:fld id="{AC473E07-AC58-4AD3-8F58-3022B5084B1B}" type="slidenum">
              <a:rPr lang="ru-RU" altLang="en-US" smtClean="0"/>
              <a:pPr>
                <a:defRPr/>
              </a:pPr>
              <a:t>‹#›</a:t>
            </a:fld>
            <a:endParaRPr lang="ru-RU" altLang="en-US"/>
          </a:p>
        </p:txBody>
      </p:sp>
    </p:spTree>
    <p:extLst>
      <p:ext uri="{BB962C8B-B14F-4D97-AF65-F5344CB8AC3E}">
        <p14:creationId xmlns:p14="http://schemas.microsoft.com/office/powerpoint/2010/main" val="289394979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5279" y="2208276"/>
            <a:ext cx="4176395" cy="4128516"/>
          </a:xfrm>
        </p:spPr>
        <p:txBody>
          <a:bodyPr/>
          <a:lstStyle>
            <a:lvl1pPr>
              <a:defRPr sz="1890"/>
            </a:lvl1pPr>
            <a:lvl2pPr>
              <a:defRPr sz="1680"/>
            </a:lvl2pPr>
            <a:lvl3pPr>
              <a:defRPr sz="1470"/>
            </a:lvl3pPr>
            <a:lvl4pPr>
              <a:defRPr sz="1470"/>
            </a:lvl4pPr>
            <a:lvl5pPr>
              <a:defRPr sz="1470"/>
            </a:lvl5pPr>
            <a:lvl6pPr>
              <a:defRPr sz="1470"/>
            </a:lvl6pPr>
            <a:lvl7pPr>
              <a:defRPr sz="1470"/>
            </a:lvl7pPr>
            <a:lvl8pPr>
              <a:defRPr sz="1470"/>
            </a:lvl8pPr>
            <a:lvl9pPr>
              <a:defRPr sz="147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429314" y="2208276"/>
            <a:ext cx="4176395" cy="4128516"/>
          </a:xfrm>
        </p:spPr>
        <p:txBody>
          <a:bodyPr/>
          <a:lstStyle>
            <a:lvl1pPr>
              <a:defRPr sz="1890"/>
            </a:lvl1pPr>
            <a:lvl2pPr>
              <a:defRPr sz="1680"/>
            </a:lvl2pPr>
            <a:lvl3pPr>
              <a:defRPr sz="1470"/>
            </a:lvl3pPr>
            <a:lvl4pPr>
              <a:defRPr sz="1470"/>
            </a:lvl4pPr>
            <a:lvl5pPr>
              <a:defRPr sz="1470"/>
            </a:lvl5pPr>
            <a:lvl6pPr>
              <a:defRPr sz="1470"/>
            </a:lvl6pPr>
            <a:lvl7pPr>
              <a:defRPr sz="1470"/>
            </a:lvl7pPr>
            <a:lvl8pPr>
              <a:defRPr sz="1470"/>
            </a:lvl8pPr>
            <a:lvl9pPr>
              <a:defRPr sz="147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pPr>
              <a:defRPr/>
            </a:pPr>
            <a:fld id="{D99ECD49-6848-4864-B3B8-40C3D29AE535}" type="datetime1">
              <a:rPr lang="ru-RU" smtClean="0"/>
              <a:t>16.10.2018</a:t>
            </a:fld>
            <a:endParaRPr lang="ru-RU" altLang="en-US"/>
          </a:p>
        </p:txBody>
      </p:sp>
      <p:sp>
        <p:nvSpPr>
          <p:cNvPr id="6" name="Footer Placeholder 5"/>
          <p:cNvSpPr>
            <a:spLocks noGrp="1"/>
          </p:cNvSpPr>
          <p:nvPr>
            <p:ph type="ftr" sz="quarter" idx="11"/>
          </p:nvPr>
        </p:nvSpPr>
        <p:spPr/>
        <p:txBody>
          <a:bodyPr/>
          <a:lstStyle/>
          <a:p>
            <a:pPr>
              <a:defRPr/>
            </a:pPr>
            <a:endParaRPr lang="ru-RU" altLang="en-US"/>
          </a:p>
        </p:txBody>
      </p:sp>
      <p:sp>
        <p:nvSpPr>
          <p:cNvPr id="7" name="Slide Number Placeholder 6"/>
          <p:cNvSpPr>
            <a:spLocks noGrp="1"/>
          </p:cNvSpPr>
          <p:nvPr>
            <p:ph type="sldNum" sz="quarter" idx="12"/>
          </p:nvPr>
        </p:nvSpPr>
        <p:spPr/>
        <p:txBody>
          <a:bodyPr/>
          <a:lstStyle/>
          <a:p>
            <a:pPr>
              <a:defRPr/>
            </a:pPr>
            <a:fld id="{937D1FF1-F1DB-4487-B4DC-6C11566C20BC}" type="slidenum">
              <a:rPr lang="ru-RU" altLang="en-US" smtClean="0"/>
              <a:pPr>
                <a:defRPr/>
              </a:pPr>
              <a:t>‹#›</a:t>
            </a:fld>
            <a:endParaRPr lang="ru-RU" altLang="en-US"/>
          </a:p>
        </p:txBody>
      </p:sp>
    </p:spTree>
    <p:extLst>
      <p:ext uri="{BB962C8B-B14F-4D97-AF65-F5344CB8AC3E}">
        <p14:creationId xmlns:p14="http://schemas.microsoft.com/office/powerpoint/2010/main" val="3612859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5279" y="2178051"/>
            <a:ext cx="4176395" cy="672084"/>
          </a:xfrm>
        </p:spPr>
        <p:txBody>
          <a:bodyPr anchor="ctr">
            <a:normAutofit/>
          </a:bodyPr>
          <a:lstStyle>
            <a:lvl1pPr marL="0" indent="0" algn="ctr">
              <a:spcBef>
                <a:spcPts val="0"/>
              </a:spcBef>
              <a:buNone/>
              <a:defRPr sz="1995" b="0">
                <a:solidFill>
                  <a:schemeClr val="tx2"/>
                </a:solidFill>
                <a:latin typeface="+mn-lt"/>
              </a:defRPr>
            </a:lvl1pPr>
            <a:lvl2pPr marL="480060" indent="0">
              <a:buNone/>
              <a:defRPr sz="1995"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ru-RU" smtClean="0"/>
              <a:t>Образец текста</a:t>
            </a:r>
          </a:p>
        </p:txBody>
      </p:sp>
      <p:sp>
        <p:nvSpPr>
          <p:cNvPr id="4" name="Content Placeholder 3"/>
          <p:cNvSpPr>
            <a:spLocks noGrp="1"/>
          </p:cNvSpPr>
          <p:nvPr>
            <p:ph sz="half" idx="2"/>
          </p:nvPr>
        </p:nvSpPr>
        <p:spPr>
          <a:xfrm>
            <a:off x="835279" y="2893693"/>
            <a:ext cx="4176395" cy="3360420"/>
          </a:xfrm>
        </p:spPr>
        <p:txBody>
          <a:bodyPr/>
          <a:lstStyle>
            <a:lvl1pPr>
              <a:defRPr sz="1890"/>
            </a:lvl1pPr>
            <a:lvl2pPr>
              <a:defRPr sz="1680"/>
            </a:lvl2pPr>
            <a:lvl3pPr>
              <a:defRPr sz="1470"/>
            </a:lvl3pPr>
            <a:lvl4pPr>
              <a:defRPr sz="1470"/>
            </a:lvl4pPr>
            <a:lvl5pPr>
              <a:defRPr sz="1470"/>
            </a:lvl5pPr>
            <a:lvl6pPr>
              <a:defRPr sz="1470"/>
            </a:lvl6pPr>
            <a:lvl7pPr>
              <a:defRPr sz="1470"/>
            </a:lvl7pPr>
            <a:lvl8pPr>
              <a:defRPr sz="1470"/>
            </a:lvl8pPr>
            <a:lvl9pPr>
              <a:defRPr sz="147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429314" y="2178051"/>
            <a:ext cx="4176395" cy="672084"/>
          </a:xfrm>
        </p:spPr>
        <p:txBody>
          <a:bodyPr anchor="ctr">
            <a:normAutofit/>
          </a:bodyPr>
          <a:lstStyle>
            <a:lvl1pPr marL="0" indent="0" algn="ctr">
              <a:spcBef>
                <a:spcPts val="0"/>
              </a:spcBef>
              <a:buNone/>
              <a:defRPr sz="1995" b="0">
                <a:solidFill>
                  <a:schemeClr val="tx2"/>
                </a:solidFill>
              </a:defRPr>
            </a:lvl1pPr>
            <a:lvl2pPr marL="480060" indent="0">
              <a:buNone/>
              <a:defRPr sz="1995"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ru-RU" smtClean="0"/>
              <a:t>Образец текста</a:t>
            </a:r>
          </a:p>
        </p:txBody>
      </p:sp>
      <p:sp>
        <p:nvSpPr>
          <p:cNvPr id="6" name="Content Placeholder 5"/>
          <p:cNvSpPr>
            <a:spLocks noGrp="1"/>
          </p:cNvSpPr>
          <p:nvPr>
            <p:ph sz="quarter" idx="4"/>
          </p:nvPr>
        </p:nvSpPr>
        <p:spPr>
          <a:xfrm>
            <a:off x="5429314" y="2894410"/>
            <a:ext cx="4176395" cy="3360420"/>
          </a:xfrm>
        </p:spPr>
        <p:txBody>
          <a:bodyPr/>
          <a:lstStyle>
            <a:lvl1pPr>
              <a:defRPr sz="1890"/>
            </a:lvl1pPr>
            <a:lvl2pPr>
              <a:defRPr sz="1680"/>
            </a:lvl2pPr>
            <a:lvl3pPr>
              <a:defRPr sz="1470"/>
            </a:lvl3pPr>
            <a:lvl4pPr>
              <a:defRPr sz="1470"/>
            </a:lvl4pPr>
            <a:lvl5pPr>
              <a:defRPr sz="1470"/>
            </a:lvl5pPr>
            <a:lvl6pPr>
              <a:defRPr sz="1470"/>
            </a:lvl6pPr>
            <a:lvl7pPr>
              <a:defRPr sz="1470"/>
            </a:lvl7pPr>
            <a:lvl8pPr>
              <a:defRPr sz="1470"/>
            </a:lvl8pPr>
            <a:lvl9pPr>
              <a:defRPr sz="147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pPr>
              <a:defRPr/>
            </a:pPr>
            <a:fld id="{D5C0FE16-9DE0-4630-AC54-495762A59D9D}" type="datetime1">
              <a:rPr lang="ru-RU" smtClean="0"/>
              <a:t>16.10.2018</a:t>
            </a:fld>
            <a:endParaRPr lang="ru-RU" altLang="en-US"/>
          </a:p>
        </p:txBody>
      </p:sp>
      <p:sp>
        <p:nvSpPr>
          <p:cNvPr id="8" name="Footer Placeholder 7"/>
          <p:cNvSpPr>
            <a:spLocks noGrp="1"/>
          </p:cNvSpPr>
          <p:nvPr>
            <p:ph type="ftr" sz="quarter" idx="11"/>
          </p:nvPr>
        </p:nvSpPr>
        <p:spPr/>
        <p:txBody>
          <a:bodyPr/>
          <a:lstStyle/>
          <a:p>
            <a:pPr>
              <a:defRPr/>
            </a:pPr>
            <a:endParaRPr lang="ru-RU" altLang="en-US"/>
          </a:p>
        </p:txBody>
      </p:sp>
      <p:sp>
        <p:nvSpPr>
          <p:cNvPr id="9" name="Slide Number Placeholder 8"/>
          <p:cNvSpPr>
            <a:spLocks noGrp="1"/>
          </p:cNvSpPr>
          <p:nvPr>
            <p:ph type="sldNum" sz="quarter" idx="12"/>
          </p:nvPr>
        </p:nvSpPr>
        <p:spPr/>
        <p:txBody>
          <a:bodyPr/>
          <a:lstStyle/>
          <a:p>
            <a:pPr>
              <a:defRPr/>
            </a:pPr>
            <a:fld id="{C64E8EB8-A91D-4AE4-89F6-01204DFF8523}" type="slidenum">
              <a:rPr lang="ru-RU" altLang="en-US" smtClean="0"/>
              <a:pPr>
                <a:defRPr/>
              </a:pPr>
              <a:t>‹#›</a:t>
            </a:fld>
            <a:endParaRPr lang="ru-RU" altLang="en-US"/>
          </a:p>
        </p:txBody>
      </p:sp>
    </p:spTree>
    <p:extLst>
      <p:ext uri="{BB962C8B-B14F-4D97-AF65-F5344CB8AC3E}">
        <p14:creationId xmlns:p14="http://schemas.microsoft.com/office/powerpoint/2010/main" val="375145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pPr>
              <a:defRPr/>
            </a:pPr>
            <a:fld id="{09BD37EF-86AF-4CEC-B20E-9470C1924DF3}" type="datetime1">
              <a:rPr lang="ru-RU" smtClean="0"/>
              <a:t>16.10.2018</a:t>
            </a:fld>
            <a:endParaRPr lang="ru-RU" altLang="en-US"/>
          </a:p>
        </p:txBody>
      </p:sp>
      <p:sp>
        <p:nvSpPr>
          <p:cNvPr id="4" name="Footer Placeholder 3"/>
          <p:cNvSpPr>
            <a:spLocks noGrp="1"/>
          </p:cNvSpPr>
          <p:nvPr>
            <p:ph type="ftr" sz="quarter" idx="11"/>
          </p:nvPr>
        </p:nvSpPr>
        <p:spPr/>
        <p:txBody>
          <a:bodyPr/>
          <a:lstStyle/>
          <a:p>
            <a:pPr>
              <a:defRPr/>
            </a:pPr>
            <a:endParaRPr lang="ru-RU" altLang="en-US"/>
          </a:p>
        </p:txBody>
      </p:sp>
      <p:sp>
        <p:nvSpPr>
          <p:cNvPr id="5" name="Slide Number Placeholder 4"/>
          <p:cNvSpPr>
            <a:spLocks noGrp="1"/>
          </p:cNvSpPr>
          <p:nvPr>
            <p:ph type="sldNum" sz="quarter" idx="12"/>
          </p:nvPr>
        </p:nvSpPr>
        <p:spPr/>
        <p:txBody>
          <a:bodyPr/>
          <a:lstStyle/>
          <a:p>
            <a:pPr>
              <a:defRPr/>
            </a:pPr>
            <a:fld id="{32011FBA-0B53-4303-A287-C0596068ABD3}" type="slidenum">
              <a:rPr lang="ru-RU" altLang="en-US" smtClean="0"/>
              <a:pPr>
                <a:defRPr/>
              </a:pPr>
              <a:t>‹#›</a:t>
            </a:fld>
            <a:endParaRPr lang="ru-RU" altLang="en-US"/>
          </a:p>
        </p:txBody>
      </p:sp>
    </p:spTree>
    <p:extLst>
      <p:ext uri="{BB962C8B-B14F-4D97-AF65-F5344CB8AC3E}">
        <p14:creationId xmlns:p14="http://schemas.microsoft.com/office/powerpoint/2010/main" val="305587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EC2D869-146F-40B1-AF23-B3EE7B985684}" type="datetime1">
              <a:rPr lang="ru-RU" smtClean="0"/>
              <a:t>16.10.2018</a:t>
            </a:fld>
            <a:endParaRPr lang="ru-RU" altLang="en-US"/>
          </a:p>
        </p:txBody>
      </p:sp>
      <p:sp>
        <p:nvSpPr>
          <p:cNvPr id="3" name="Footer Placeholder 2"/>
          <p:cNvSpPr>
            <a:spLocks noGrp="1"/>
          </p:cNvSpPr>
          <p:nvPr>
            <p:ph type="ftr" sz="quarter" idx="11"/>
          </p:nvPr>
        </p:nvSpPr>
        <p:spPr/>
        <p:txBody>
          <a:bodyPr/>
          <a:lstStyle/>
          <a:p>
            <a:pPr>
              <a:defRPr/>
            </a:pPr>
            <a:endParaRPr lang="ru-RU" altLang="en-US"/>
          </a:p>
        </p:txBody>
      </p:sp>
      <p:sp>
        <p:nvSpPr>
          <p:cNvPr id="4" name="Slide Number Placeholder 3"/>
          <p:cNvSpPr>
            <a:spLocks noGrp="1"/>
          </p:cNvSpPr>
          <p:nvPr>
            <p:ph type="sldNum" sz="quarter" idx="12"/>
          </p:nvPr>
        </p:nvSpPr>
        <p:spPr/>
        <p:txBody>
          <a:bodyPr/>
          <a:lstStyle/>
          <a:p>
            <a:pPr>
              <a:defRPr/>
            </a:pPr>
            <a:fld id="{8B384D93-A08F-4E2F-BBE1-3AEB3ADC97EF}" type="slidenum">
              <a:rPr lang="ru-RU" altLang="en-US" smtClean="0"/>
              <a:pPr>
                <a:defRPr/>
              </a:pPr>
              <a:t>‹#›</a:t>
            </a:fld>
            <a:endParaRPr lang="ru-RU" altLang="en-US"/>
          </a:p>
        </p:txBody>
      </p:sp>
    </p:spTree>
    <p:extLst>
      <p:ext uri="{BB962C8B-B14F-4D97-AF65-F5344CB8AC3E}">
        <p14:creationId xmlns:p14="http://schemas.microsoft.com/office/powerpoint/2010/main" val="518349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16" name="Rectangle 15"/>
          <p:cNvSpPr/>
          <p:nvPr/>
        </p:nvSpPr>
        <p:spPr>
          <a:xfrm>
            <a:off x="210267" y="182423"/>
            <a:ext cx="7306081" cy="68360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724881" y="182423"/>
            <a:ext cx="2505837" cy="68360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961254" y="637762"/>
            <a:ext cx="2081672" cy="1728216"/>
          </a:xfrm>
        </p:spPr>
        <p:txBody>
          <a:bodyPr anchor="b">
            <a:normAutofit/>
          </a:bodyPr>
          <a:lstStyle>
            <a:lvl1pPr algn="l" defTabSz="960120" rtl="0" eaLnBrk="1" latinLnBrk="0" hangingPunct="1">
              <a:lnSpc>
                <a:spcPct val="90000"/>
              </a:lnSpc>
              <a:spcBef>
                <a:spcPct val="0"/>
              </a:spcBef>
              <a:buNone/>
              <a:defRPr lang="en-US" sz="2520" b="0" kern="1200" cap="none" spc="0" baseline="0" dirty="0">
                <a:solidFill>
                  <a:srgbClr val="FFFFFF"/>
                </a:solidFill>
                <a:effectLst/>
                <a:latin typeface="+mj-lt"/>
                <a:ea typeface="+mn-ea"/>
                <a:cs typeface="+mn-cs"/>
              </a:defRPr>
            </a:lvl1pPr>
          </a:lstStyle>
          <a:p>
            <a:r>
              <a:rPr lang="ru-RU" smtClean="0"/>
              <a:t>Образец заголовка</a:t>
            </a:r>
            <a:endParaRPr lang="en-US" dirty="0"/>
          </a:p>
        </p:txBody>
      </p:sp>
      <p:sp>
        <p:nvSpPr>
          <p:cNvPr id="3" name="Content Placeholder 2"/>
          <p:cNvSpPr>
            <a:spLocks noGrp="1"/>
          </p:cNvSpPr>
          <p:nvPr>
            <p:ph idx="1"/>
          </p:nvPr>
        </p:nvSpPr>
        <p:spPr>
          <a:xfrm>
            <a:off x="763864" y="952500"/>
            <a:ext cx="6198887" cy="5295900"/>
          </a:xfrm>
        </p:spPr>
        <p:txBody>
          <a:bodyPr/>
          <a:lstStyle>
            <a:lvl1pPr>
              <a:defRPr sz="1890"/>
            </a:lvl1pPr>
            <a:lvl2pPr>
              <a:defRPr sz="1680"/>
            </a:lvl2pPr>
            <a:lvl3pPr>
              <a:defRPr sz="1470"/>
            </a:lvl3pPr>
            <a:lvl4pPr>
              <a:defRPr sz="1470"/>
            </a:lvl4pPr>
            <a:lvl5pPr>
              <a:defRPr sz="1470"/>
            </a:lvl5pPr>
            <a:lvl6pPr>
              <a:defRPr sz="1470"/>
            </a:lvl6pPr>
            <a:lvl7pPr>
              <a:defRPr sz="1470"/>
            </a:lvl7pPr>
            <a:lvl8pPr>
              <a:defRPr sz="1470"/>
            </a:lvl8pPr>
            <a:lvl9pPr>
              <a:defRPr sz="147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7961254" y="2400300"/>
            <a:ext cx="2081672" cy="3680460"/>
          </a:xfrm>
        </p:spPr>
        <p:txBody>
          <a:bodyPr>
            <a:normAutofit/>
          </a:bodyPr>
          <a:lstStyle>
            <a:lvl1pPr marL="0" indent="0">
              <a:lnSpc>
                <a:spcPct val="110000"/>
              </a:lnSpc>
              <a:spcBef>
                <a:spcPts val="840"/>
              </a:spcBef>
              <a:buNone/>
              <a:defRPr sz="1365">
                <a:solidFill>
                  <a:srgbClr val="FFFFFF"/>
                </a:solidFill>
              </a:defRPr>
            </a:lvl1pPr>
            <a:lvl2pPr marL="480060" indent="0">
              <a:buNone/>
              <a:defRPr sz="1260"/>
            </a:lvl2pPr>
            <a:lvl3pPr marL="960120" indent="0">
              <a:buNone/>
              <a:defRPr sz="1050"/>
            </a:lvl3pPr>
            <a:lvl4pPr marL="1440180" indent="0">
              <a:buNone/>
              <a:defRPr sz="945"/>
            </a:lvl4pPr>
            <a:lvl5pPr marL="1920240" indent="0">
              <a:buNone/>
              <a:defRPr sz="945"/>
            </a:lvl5pPr>
            <a:lvl6pPr marL="2400300" indent="0">
              <a:buNone/>
              <a:defRPr sz="945"/>
            </a:lvl6pPr>
            <a:lvl7pPr marL="2880360" indent="0">
              <a:buNone/>
              <a:defRPr sz="945"/>
            </a:lvl7pPr>
            <a:lvl8pPr marL="3360420" indent="0">
              <a:buNone/>
              <a:defRPr sz="945"/>
            </a:lvl8pPr>
            <a:lvl9pPr marL="3840480" indent="0">
              <a:buNone/>
              <a:defRPr sz="945"/>
            </a:lvl9pPr>
          </a:lstStyle>
          <a:p>
            <a:pPr lvl="0"/>
            <a:r>
              <a:rPr lang="ru-RU" smtClean="0"/>
              <a:t>Образец текста</a:t>
            </a:r>
          </a:p>
        </p:txBody>
      </p:sp>
      <p:sp>
        <p:nvSpPr>
          <p:cNvPr id="8" name="Date Placeholder 7"/>
          <p:cNvSpPr>
            <a:spLocks noGrp="1"/>
          </p:cNvSpPr>
          <p:nvPr>
            <p:ph type="dt" sz="half" idx="10"/>
          </p:nvPr>
        </p:nvSpPr>
        <p:spPr/>
        <p:txBody>
          <a:bodyPr/>
          <a:lstStyle/>
          <a:p>
            <a:pPr>
              <a:defRPr/>
            </a:pPr>
            <a:fld id="{3F41177E-9246-45E7-8CB7-FEF48D2E039E}" type="datetime1">
              <a:rPr lang="ru-RU" smtClean="0"/>
              <a:t>16.10.2018</a:t>
            </a:fld>
            <a:endParaRPr lang="ru-RU" altLang="en-US"/>
          </a:p>
        </p:txBody>
      </p:sp>
      <p:sp>
        <p:nvSpPr>
          <p:cNvPr id="9" name="Footer Placeholder 8"/>
          <p:cNvSpPr>
            <a:spLocks noGrp="1"/>
          </p:cNvSpPr>
          <p:nvPr>
            <p:ph type="ftr" sz="quarter" idx="11"/>
          </p:nvPr>
        </p:nvSpPr>
        <p:spPr/>
        <p:txBody>
          <a:bodyPr/>
          <a:lstStyle>
            <a:lvl1pPr algn="r">
              <a:defRPr/>
            </a:lvl1pPr>
          </a:lstStyle>
          <a:p>
            <a:pPr>
              <a:defRPr/>
            </a:pPr>
            <a:endParaRPr lang="ru-RU" altLang="en-US"/>
          </a:p>
        </p:txBody>
      </p:sp>
      <p:sp>
        <p:nvSpPr>
          <p:cNvPr id="11" name="Slide Number Placeholder 10"/>
          <p:cNvSpPr>
            <a:spLocks noGrp="1"/>
          </p:cNvSpPr>
          <p:nvPr>
            <p:ph type="sldNum" sz="quarter" idx="12"/>
          </p:nvPr>
        </p:nvSpPr>
        <p:spPr>
          <a:xfrm>
            <a:off x="8900940" y="6625590"/>
            <a:ext cx="1252919" cy="288036"/>
          </a:xfrm>
        </p:spPr>
        <p:txBody>
          <a:bodyPr/>
          <a:lstStyle>
            <a:lvl1pPr>
              <a:defRPr>
                <a:solidFill>
                  <a:srgbClr val="FFFFFF"/>
                </a:solidFill>
              </a:defRPr>
            </a:lvl1pPr>
          </a:lstStyle>
          <a:p>
            <a:pPr>
              <a:defRPr/>
            </a:pPr>
            <a:fld id="{4CDF196F-F2EF-4CF0-95DC-61AA5E71D3F8}" type="slidenum">
              <a:rPr lang="ru-RU" altLang="en-US" smtClean="0"/>
              <a:pPr>
                <a:defRPr/>
              </a:pPr>
              <a:t>‹#›</a:t>
            </a:fld>
            <a:endParaRPr lang="ru-RU" altLang="en-US"/>
          </a:p>
        </p:txBody>
      </p:sp>
      <p:sp>
        <p:nvSpPr>
          <p:cNvPr id="12" name="Rectangle 11"/>
          <p:cNvSpPr/>
          <p:nvPr/>
        </p:nvSpPr>
        <p:spPr>
          <a:xfrm>
            <a:off x="7842342" y="288036"/>
            <a:ext cx="2270915" cy="6624828"/>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47052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4" name="Rectangle 13"/>
          <p:cNvSpPr/>
          <p:nvPr/>
        </p:nvSpPr>
        <p:spPr>
          <a:xfrm>
            <a:off x="7724881" y="182423"/>
            <a:ext cx="2505837" cy="68360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961253" y="633679"/>
            <a:ext cx="2082977" cy="1728216"/>
          </a:xfrm>
        </p:spPr>
        <p:txBody>
          <a:bodyPr anchor="b">
            <a:noAutofit/>
          </a:bodyPr>
          <a:lstStyle>
            <a:lvl1pPr algn="l">
              <a:defRPr sz="2520" b="0">
                <a:solidFill>
                  <a:srgbClr val="FFFFFF"/>
                </a:solidFill>
                <a:latin typeface="+mj-lt"/>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95768" y="182423"/>
            <a:ext cx="7306081" cy="6836054"/>
          </a:xfrm>
          <a:solidFill>
            <a:schemeClr val="accent1">
              <a:lumMod val="60000"/>
              <a:lumOff val="40000"/>
            </a:schemeClr>
          </a:solidFill>
          <a:ln>
            <a:noFill/>
          </a:ln>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ru-RU" smtClean="0"/>
              <a:t>Вставка рисунка</a:t>
            </a:r>
            <a:endParaRPr lang="en-US" dirty="0"/>
          </a:p>
        </p:txBody>
      </p:sp>
      <p:sp>
        <p:nvSpPr>
          <p:cNvPr id="4" name="Text Placeholder 3"/>
          <p:cNvSpPr>
            <a:spLocks noGrp="1"/>
          </p:cNvSpPr>
          <p:nvPr>
            <p:ph type="body" sz="half" idx="2"/>
          </p:nvPr>
        </p:nvSpPr>
        <p:spPr>
          <a:xfrm>
            <a:off x="7961253" y="2400300"/>
            <a:ext cx="2082977" cy="3677260"/>
          </a:xfrm>
        </p:spPr>
        <p:txBody>
          <a:bodyPr>
            <a:normAutofit/>
          </a:bodyPr>
          <a:lstStyle>
            <a:lvl1pPr marL="0" indent="0" algn="l">
              <a:lnSpc>
                <a:spcPct val="110000"/>
              </a:lnSpc>
              <a:spcBef>
                <a:spcPts val="840"/>
              </a:spcBef>
              <a:buNone/>
              <a:defRPr sz="1365">
                <a:solidFill>
                  <a:srgbClr val="FFFFFF"/>
                </a:solidFill>
              </a:defRPr>
            </a:lvl1pPr>
            <a:lvl2pPr marL="480060" indent="0">
              <a:buNone/>
              <a:defRPr sz="1260"/>
            </a:lvl2pPr>
            <a:lvl3pPr marL="960120" indent="0">
              <a:buNone/>
              <a:defRPr sz="1050"/>
            </a:lvl3pPr>
            <a:lvl4pPr marL="1440180" indent="0">
              <a:buNone/>
              <a:defRPr sz="945"/>
            </a:lvl4pPr>
            <a:lvl5pPr marL="1920240" indent="0">
              <a:buNone/>
              <a:defRPr sz="945"/>
            </a:lvl5pPr>
            <a:lvl6pPr marL="2400300" indent="0">
              <a:buNone/>
              <a:defRPr sz="945"/>
            </a:lvl6pPr>
            <a:lvl7pPr marL="2880360" indent="0">
              <a:buNone/>
              <a:defRPr sz="945"/>
            </a:lvl7pPr>
            <a:lvl8pPr marL="3360420" indent="0">
              <a:buNone/>
              <a:defRPr sz="945"/>
            </a:lvl8pPr>
            <a:lvl9pPr marL="3840480" indent="0">
              <a:buNone/>
              <a:defRPr sz="945"/>
            </a:lvl9pPr>
          </a:lstStyle>
          <a:p>
            <a:pPr lvl="0"/>
            <a:r>
              <a:rPr lang="ru-RU" smtClean="0"/>
              <a:t>Образец текста</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pPr>
              <a:defRPr/>
            </a:pPr>
            <a:fld id="{C9BA920E-7CD8-45AF-B54E-F9ED5AFBA133}" type="datetime1">
              <a:rPr lang="ru-RU" smtClean="0"/>
              <a:t>16.10.2018</a:t>
            </a:fld>
            <a:endParaRPr lang="ru-RU" altLang="en-US"/>
          </a:p>
        </p:txBody>
      </p:sp>
      <p:sp>
        <p:nvSpPr>
          <p:cNvPr id="6" name="Footer Placeholder 5"/>
          <p:cNvSpPr>
            <a:spLocks noGrp="1"/>
          </p:cNvSpPr>
          <p:nvPr>
            <p:ph type="ftr" sz="quarter" idx="11"/>
          </p:nvPr>
        </p:nvSpPr>
        <p:spPr/>
        <p:txBody>
          <a:bodyPr/>
          <a:lstStyle>
            <a:lvl1pPr marL="0" algn="r" defTabSz="960120" rtl="0" eaLnBrk="1" latinLnBrk="0" hangingPunct="1">
              <a:defRPr lang="en-US" sz="945"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pPr>
              <a:defRPr/>
            </a:pPr>
            <a:endParaRPr lang="ru-RU" altLang="en-US"/>
          </a:p>
        </p:txBody>
      </p:sp>
      <p:sp>
        <p:nvSpPr>
          <p:cNvPr id="7" name="Slide Number Placeholder 6"/>
          <p:cNvSpPr>
            <a:spLocks noGrp="1"/>
          </p:cNvSpPr>
          <p:nvPr>
            <p:ph type="sldNum" sz="quarter" idx="12"/>
          </p:nvPr>
        </p:nvSpPr>
        <p:spPr>
          <a:xfrm>
            <a:off x="8903552" y="6624828"/>
            <a:ext cx="1252919" cy="288036"/>
          </a:xfrm>
        </p:spPr>
        <p:txBody>
          <a:bodyPr/>
          <a:lstStyle>
            <a:lvl1pPr>
              <a:defRPr>
                <a:solidFill>
                  <a:srgbClr val="FFFFFF"/>
                </a:solidFill>
              </a:defRPr>
            </a:lvl1pPr>
          </a:lstStyle>
          <a:p>
            <a:pPr>
              <a:defRPr/>
            </a:pPr>
            <a:fld id="{D200BEBE-7548-46AA-BB81-82ECC26D0FED}" type="slidenum">
              <a:rPr lang="ru-RU" altLang="en-US" smtClean="0"/>
              <a:pPr>
                <a:defRPr/>
              </a:pPr>
              <a:t>‹#›</a:t>
            </a:fld>
            <a:endParaRPr lang="ru-RU" altLang="en-US"/>
          </a:p>
        </p:txBody>
      </p:sp>
      <p:sp>
        <p:nvSpPr>
          <p:cNvPr id="11" name="Rectangle 10"/>
          <p:cNvSpPr/>
          <p:nvPr/>
        </p:nvSpPr>
        <p:spPr>
          <a:xfrm>
            <a:off x="7842342" y="288036"/>
            <a:ext cx="2270915" cy="6624828"/>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04787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00989" y="182423"/>
            <a:ext cx="10039010" cy="683605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835279" y="674724"/>
            <a:ext cx="8770430" cy="1440180"/>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5279" y="2208276"/>
            <a:ext cx="8770430" cy="4128516"/>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268068" y="6624828"/>
            <a:ext cx="2349222" cy="288036"/>
          </a:xfrm>
          <a:prstGeom prst="rect">
            <a:avLst/>
          </a:prstGeom>
        </p:spPr>
        <p:txBody>
          <a:bodyPr vert="horz" lIns="91440" tIns="45720" rIns="91440" bIns="45720" rtlCol="0" anchor="b"/>
          <a:lstStyle>
            <a:lvl1pPr algn="l">
              <a:defRPr sz="945">
                <a:solidFill>
                  <a:schemeClr val="tx1">
                    <a:lumMod val="75000"/>
                    <a:lumOff val="25000"/>
                  </a:schemeClr>
                </a:solidFill>
              </a:defRPr>
            </a:lvl1pPr>
          </a:lstStyle>
          <a:p>
            <a:pPr>
              <a:defRPr/>
            </a:pPr>
            <a:fld id="{B05CB02F-E51A-4A51-A6CE-1486EF218982}" type="datetime1">
              <a:rPr lang="ru-RU" smtClean="0"/>
              <a:t>16.10.2018</a:t>
            </a:fld>
            <a:endParaRPr lang="ru-RU" altLang="en-US"/>
          </a:p>
        </p:txBody>
      </p:sp>
      <p:sp>
        <p:nvSpPr>
          <p:cNvPr id="5" name="Footer Placeholder 4"/>
          <p:cNvSpPr>
            <a:spLocks noGrp="1"/>
          </p:cNvSpPr>
          <p:nvPr>
            <p:ph type="ftr" sz="quarter" idx="3"/>
          </p:nvPr>
        </p:nvSpPr>
        <p:spPr>
          <a:xfrm>
            <a:off x="2965241" y="6624828"/>
            <a:ext cx="4510507" cy="288036"/>
          </a:xfrm>
          <a:prstGeom prst="rect">
            <a:avLst/>
          </a:prstGeom>
        </p:spPr>
        <p:txBody>
          <a:bodyPr vert="horz" lIns="91440" tIns="45720" rIns="91440" bIns="45720" rtlCol="0" anchor="b"/>
          <a:lstStyle>
            <a:lvl1pPr algn="ctr">
              <a:defRPr sz="945">
                <a:solidFill>
                  <a:schemeClr val="tx1">
                    <a:lumMod val="75000"/>
                    <a:lumOff val="25000"/>
                  </a:schemeClr>
                </a:solidFill>
              </a:defRPr>
            </a:lvl1pPr>
          </a:lstStyle>
          <a:p>
            <a:pPr>
              <a:defRPr/>
            </a:pPr>
            <a:endParaRPr lang="ru-RU" altLang="en-US"/>
          </a:p>
        </p:txBody>
      </p:sp>
      <p:sp>
        <p:nvSpPr>
          <p:cNvPr id="6" name="Slide Number Placeholder 5"/>
          <p:cNvSpPr>
            <a:spLocks noGrp="1"/>
          </p:cNvSpPr>
          <p:nvPr>
            <p:ph type="sldNum" sz="quarter" idx="4"/>
          </p:nvPr>
        </p:nvSpPr>
        <p:spPr>
          <a:xfrm>
            <a:off x="8933053" y="6624828"/>
            <a:ext cx="1252919" cy="288036"/>
          </a:xfrm>
          <a:prstGeom prst="rect">
            <a:avLst/>
          </a:prstGeom>
        </p:spPr>
        <p:txBody>
          <a:bodyPr vert="horz" lIns="91440" tIns="45720" rIns="91440" bIns="45720" rtlCol="0" anchor="b"/>
          <a:lstStyle>
            <a:lvl1pPr algn="r">
              <a:defRPr sz="945">
                <a:solidFill>
                  <a:schemeClr val="tx1">
                    <a:lumMod val="75000"/>
                    <a:lumOff val="25000"/>
                  </a:schemeClr>
                </a:solidFill>
              </a:defRPr>
            </a:lvl1pPr>
          </a:lstStyle>
          <a:p>
            <a:pPr>
              <a:defRPr/>
            </a:pPr>
            <a:fld id="{3D7C9123-AC92-4C7E-8FE1-CEB876171C62}" type="slidenum">
              <a:rPr lang="ru-RU" altLang="en-US" smtClean="0"/>
              <a:pPr>
                <a:defRPr/>
              </a:pPr>
              <a:t>‹#›</a:t>
            </a:fld>
            <a:endParaRPr lang="ru-RU" altLang="en-US"/>
          </a:p>
        </p:txBody>
      </p:sp>
    </p:spTree>
    <p:extLst>
      <p:ext uri="{BB962C8B-B14F-4D97-AF65-F5344CB8AC3E}">
        <p14:creationId xmlns:p14="http://schemas.microsoft.com/office/powerpoint/2010/main" val="562550260"/>
      </p:ext>
    </p:extLst>
  </p:cSld>
  <p:clrMap bg1="lt1" tx1="dk1" bg2="lt2" tx2="dk2" accent1="accent1" accent2="accent2" accent3="accent3" accent4="accent4" accent5="accent5" accent6="accent6" hlink="hlink" folHlink="folHlink"/>
  <p:sldLayoutIdLst>
    <p:sldLayoutId id="2147485435" r:id="rId1"/>
    <p:sldLayoutId id="2147485436" r:id="rId2"/>
    <p:sldLayoutId id="2147485437" r:id="rId3"/>
    <p:sldLayoutId id="2147485438" r:id="rId4"/>
    <p:sldLayoutId id="2147485439" r:id="rId5"/>
    <p:sldLayoutId id="2147485440" r:id="rId6"/>
    <p:sldLayoutId id="2147485441" r:id="rId7"/>
    <p:sldLayoutId id="2147485442" r:id="rId8"/>
    <p:sldLayoutId id="2147485443" r:id="rId9"/>
    <p:sldLayoutId id="2147485444" r:id="rId10"/>
    <p:sldLayoutId id="2147485445" r:id="rId11"/>
  </p:sldLayoutIdLst>
  <p:hf hdr="0" ftr="0" dt="0"/>
  <p:txStyles>
    <p:titleStyle>
      <a:lvl1pPr algn="l" defTabSz="960120" rtl="0" eaLnBrk="1" latinLnBrk="0" hangingPunct="1">
        <a:lnSpc>
          <a:spcPct val="90000"/>
        </a:lnSpc>
        <a:spcBef>
          <a:spcPct val="0"/>
        </a:spcBef>
        <a:buNone/>
        <a:defRPr lang="en-US" sz="4200" kern="1200" cap="none" spc="0" baseline="0" dirty="0">
          <a:solidFill>
            <a:schemeClr val="tx1">
              <a:lumMod val="85000"/>
              <a:lumOff val="15000"/>
            </a:schemeClr>
          </a:solidFill>
          <a:effectLst/>
          <a:latin typeface="+mj-lt"/>
          <a:ea typeface="+mn-ea"/>
          <a:cs typeface="+mn-cs"/>
        </a:defRPr>
      </a:lvl1pPr>
    </p:titleStyle>
    <p:bodyStyle>
      <a:lvl1pPr marL="192024" indent="-192024" algn="l" defTabSz="960120" rtl="0" eaLnBrk="1" latinLnBrk="0" hangingPunct="1">
        <a:lnSpc>
          <a:spcPct val="100000"/>
        </a:lnSpc>
        <a:spcBef>
          <a:spcPts val="945"/>
        </a:spcBef>
        <a:spcAft>
          <a:spcPts val="0"/>
        </a:spcAft>
        <a:buClr>
          <a:schemeClr val="tx1">
            <a:lumMod val="85000"/>
            <a:lumOff val="15000"/>
          </a:schemeClr>
        </a:buClr>
        <a:buFont typeface="Garamond" pitchFamily="18" charset="0"/>
        <a:buChar char="◦"/>
        <a:defRPr sz="1890" kern="1200">
          <a:solidFill>
            <a:schemeClr val="tx1"/>
          </a:solidFill>
          <a:latin typeface="+mn-lt"/>
          <a:ea typeface="+mn-ea"/>
          <a:cs typeface="+mn-cs"/>
        </a:defRPr>
      </a:lvl1pPr>
      <a:lvl2pPr marL="480060" indent="-192024" algn="l" defTabSz="960120" rtl="0" eaLnBrk="1" latinLnBrk="0" hangingPunct="1">
        <a:lnSpc>
          <a:spcPct val="100000"/>
        </a:lnSpc>
        <a:spcBef>
          <a:spcPts val="525"/>
        </a:spcBef>
        <a:buClr>
          <a:schemeClr val="tx1">
            <a:lumMod val="85000"/>
            <a:lumOff val="15000"/>
          </a:schemeClr>
        </a:buClr>
        <a:buFont typeface="Garamond" pitchFamily="18" charset="0"/>
        <a:buChar char="◦"/>
        <a:defRPr sz="1680" kern="1200">
          <a:solidFill>
            <a:schemeClr val="tx1"/>
          </a:solidFill>
          <a:latin typeface="+mn-lt"/>
          <a:ea typeface="+mn-ea"/>
          <a:cs typeface="+mn-cs"/>
        </a:defRPr>
      </a:lvl2pPr>
      <a:lvl3pPr marL="768096" indent="-192024" algn="l" defTabSz="960120" rtl="0" eaLnBrk="1" latinLnBrk="0" hangingPunct="1">
        <a:lnSpc>
          <a:spcPct val="100000"/>
        </a:lnSpc>
        <a:spcBef>
          <a:spcPts val="525"/>
        </a:spcBef>
        <a:buClr>
          <a:schemeClr val="tx1">
            <a:lumMod val="85000"/>
            <a:lumOff val="15000"/>
          </a:schemeClr>
        </a:buClr>
        <a:buFont typeface="Garamond" pitchFamily="18" charset="0"/>
        <a:buChar char="◦"/>
        <a:defRPr sz="1470" kern="1200">
          <a:solidFill>
            <a:schemeClr val="tx1"/>
          </a:solidFill>
          <a:latin typeface="+mn-lt"/>
          <a:ea typeface="+mn-ea"/>
          <a:cs typeface="+mn-cs"/>
        </a:defRPr>
      </a:lvl3pPr>
      <a:lvl4pPr marL="1056132" indent="-192024" algn="l" defTabSz="960120" rtl="0" eaLnBrk="1" latinLnBrk="0" hangingPunct="1">
        <a:lnSpc>
          <a:spcPct val="100000"/>
        </a:lnSpc>
        <a:spcBef>
          <a:spcPts val="525"/>
        </a:spcBef>
        <a:buClr>
          <a:schemeClr val="tx1">
            <a:lumMod val="85000"/>
            <a:lumOff val="15000"/>
          </a:schemeClr>
        </a:buClr>
        <a:buFont typeface="Garamond" pitchFamily="18" charset="0"/>
        <a:buChar char="◦"/>
        <a:defRPr sz="1470" kern="1200">
          <a:solidFill>
            <a:schemeClr val="tx1"/>
          </a:solidFill>
          <a:latin typeface="+mn-lt"/>
          <a:ea typeface="+mn-ea"/>
          <a:cs typeface="+mn-cs"/>
        </a:defRPr>
      </a:lvl4pPr>
      <a:lvl5pPr marL="1344168" indent="-192024" algn="l" defTabSz="960120" rtl="0" eaLnBrk="1" latinLnBrk="0" hangingPunct="1">
        <a:lnSpc>
          <a:spcPct val="100000"/>
        </a:lnSpc>
        <a:spcBef>
          <a:spcPts val="525"/>
        </a:spcBef>
        <a:buClr>
          <a:schemeClr val="tx1">
            <a:lumMod val="85000"/>
            <a:lumOff val="15000"/>
          </a:schemeClr>
        </a:buClr>
        <a:buFont typeface="Garamond" pitchFamily="18" charset="0"/>
        <a:buChar char="◦"/>
        <a:defRPr sz="1470" kern="1200">
          <a:solidFill>
            <a:schemeClr val="tx1"/>
          </a:solidFill>
          <a:latin typeface="+mn-lt"/>
          <a:ea typeface="+mn-ea"/>
          <a:cs typeface="+mn-cs"/>
        </a:defRPr>
      </a:lvl5pPr>
      <a:lvl6pPr marL="1680000" indent="-240030" algn="l" defTabSz="960120" rtl="0" eaLnBrk="1" latinLnBrk="0" hangingPunct="1">
        <a:lnSpc>
          <a:spcPct val="100000"/>
        </a:lnSpc>
        <a:spcBef>
          <a:spcPts val="525"/>
        </a:spcBef>
        <a:buClr>
          <a:schemeClr val="tx1">
            <a:lumMod val="85000"/>
            <a:lumOff val="15000"/>
          </a:schemeClr>
        </a:buClr>
        <a:buFont typeface="Garamond" pitchFamily="18" charset="0"/>
        <a:buChar char="◦"/>
        <a:defRPr sz="1470" kern="1200">
          <a:solidFill>
            <a:schemeClr val="tx1"/>
          </a:solidFill>
          <a:latin typeface="+mn-lt"/>
          <a:ea typeface="+mn-ea"/>
          <a:cs typeface="+mn-cs"/>
        </a:defRPr>
      </a:lvl6pPr>
      <a:lvl7pPr marL="1995000" indent="-240030" algn="l" defTabSz="960120" rtl="0" eaLnBrk="1" latinLnBrk="0" hangingPunct="1">
        <a:lnSpc>
          <a:spcPct val="100000"/>
        </a:lnSpc>
        <a:spcBef>
          <a:spcPts val="525"/>
        </a:spcBef>
        <a:buClr>
          <a:schemeClr val="tx1">
            <a:lumMod val="85000"/>
            <a:lumOff val="15000"/>
          </a:schemeClr>
        </a:buClr>
        <a:buFont typeface="Garamond" pitchFamily="18" charset="0"/>
        <a:buChar char="◦"/>
        <a:defRPr sz="1470" kern="1200">
          <a:solidFill>
            <a:schemeClr val="tx1"/>
          </a:solidFill>
          <a:latin typeface="+mn-lt"/>
          <a:ea typeface="+mn-ea"/>
          <a:cs typeface="+mn-cs"/>
        </a:defRPr>
      </a:lvl7pPr>
      <a:lvl8pPr marL="2310000" indent="-240030" algn="l" defTabSz="960120" rtl="0" eaLnBrk="1" latinLnBrk="0" hangingPunct="1">
        <a:lnSpc>
          <a:spcPct val="100000"/>
        </a:lnSpc>
        <a:spcBef>
          <a:spcPts val="525"/>
        </a:spcBef>
        <a:buClr>
          <a:schemeClr val="tx1">
            <a:lumMod val="85000"/>
            <a:lumOff val="15000"/>
          </a:schemeClr>
        </a:buClr>
        <a:buFont typeface="Garamond" pitchFamily="18" charset="0"/>
        <a:buChar char="◦"/>
        <a:defRPr sz="1470" kern="1200">
          <a:solidFill>
            <a:schemeClr val="tx1"/>
          </a:solidFill>
          <a:latin typeface="+mn-lt"/>
          <a:ea typeface="+mn-ea"/>
          <a:cs typeface="+mn-cs"/>
        </a:defRPr>
      </a:lvl8pPr>
      <a:lvl9pPr marL="2625000" indent="-240030" algn="l" defTabSz="960120" rtl="0" eaLnBrk="1" latinLnBrk="0" hangingPunct="1">
        <a:lnSpc>
          <a:spcPct val="100000"/>
        </a:lnSpc>
        <a:spcBef>
          <a:spcPts val="525"/>
        </a:spcBef>
        <a:buClr>
          <a:schemeClr val="tx1">
            <a:lumMod val="85000"/>
            <a:lumOff val="15000"/>
          </a:schemeClr>
        </a:buClr>
        <a:buFont typeface="Garamond" pitchFamily="18" charset="0"/>
        <a:buChar char="◦"/>
        <a:defRPr sz="147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17818" y="383382"/>
            <a:ext cx="9005352" cy="1391841"/>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717818" y="1916906"/>
            <a:ext cx="9005352" cy="4568905"/>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717818" y="6674168"/>
            <a:ext cx="2349222" cy="383381"/>
          </a:xfrm>
          <a:prstGeom prst="rect">
            <a:avLst/>
          </a:prstGeom>
        </p:spPr>
        <p:txBody>
          <a:bodyPr vert="horz" lIns="91440" tIns="45720" rIns="91440" bIns="45720" rtlCol="0" anchor="ctr"/>
          <a:lstStyle>
            <a:lvl1pPr algn="l">
              <a:defRPr sz="1028">
                <a:solidFill>
                  <a:schemeClr val="tx1">
                    <a:tint val="75000"/>
                  </a:schemeClr>
                </a:solidFill>
              </a:defRPr>
            </a:lvl1pPr>
          </a:lstStyle>
          <a:p>
            <a:pPr>
              <a:defRPr/>
            </a:pPr>
            <a:fld id="{7964F36C-52D9-469B-874F-C5E6FD833559}" type="datetime1">
              <a:rPr lang="ru-RU" smtClean="0"/>
              <a:t>16.10.2018</a:t>
            </a:fld>
            <a:endParaRPr lang="ru-RU" altLang="en-US"/>
          </a:p>
        </p:txBody>
      </p:sp>
      <p:sp>
        <p:nvSpPr>
          <p:cNvPr id="5" name="Нижний колонтитул 4"/>
          <p:cNvSpPr>
            <a:spLocks noGrp="1"/>
          </p:cNvSpPr>
          <p:nvPr>
            <p:ph type="ftr" sz="quarter" idx="3"/>
          </p:nvPr>
        </p:nvSpPr>
        <p:spPr>
          <a:xfrm>
            <a:off x="3458578" y="6674168"/>
            <a:ext cx="3523833" cy="383381"/>
          </a:xfrm>
          <a:prstGeom prst="rect">
            <a:avLst/>
          </a:prstGeom>
        </p:spPr>
        <p:txBody>
          <a:bodyPr vert="horz" lIns="91440" tIns="45720" rIns="91440" bIns="45720" rtlCol="0" anchor="ctr"/>
          <a:lstStyle>
            <a:lvl1pPr algn="ctr">
              <a:defRPr sz="1028">
                <a:solidFill>
                  <a:schemeClr val="tx1">
                    <a:tint val="75000"/>
                  </a:schemeClr>
                </a:solidFill>
              </a:defRPr>
            </a:lvl1pPr>
          </a:lstStyle>
          <a:p>
            <a:pPr>
              <a:defRPr/>
            </a:pPr>
            <a:endParaRPr lang="ru-RU" altLang="en-US"/>
          </a:p>
        </p:txBody>
      </p:sp>
      <p:sp>
        <p:nvSpPr>
          <p:cNvPr id="6" name="Номер слайда 5"/>
          <p:cNvSpPr>
            <a:spLocks noGrp="1"/>
          </p:cNvSpPr>
          <p:nvPr>
            <p:ph type="sldNum" sz="quarter" idx="4"/>
          </p:nvPr>
        </p:nvSpPr>
        <p:spPr>
          <a:xfrm>
            <a:off x="7373948" y="6674168"/>
            <a:ext cx="2349222" cy="383381"/>
          </a:xfrm>
          <a:prstGeom prst="rect">
            <a:avLst/>
          </a:prstGeom>
        </p:spPr>
        <p:txBody>
          <a:bodyPr vert="horz" lIns="91440" tIns="45720" rIns="91440" bIns="45720" rtlCol="0" anchor="ctr"/>
          <a:lstStyle>
            <a:lvl1pPr algn="r">
              <a:defRPr sz="1028">
                <a:solidFill>
                  <a:schemeClr val="tx1">
                    <a:tint val="75000"/>
                  </a:schemeClr>
                </a:solidFill>
              </a:defRPr>
            </a:lvl1pPr>
          </a:lstStyle>
          <a:p>
            <a:pPr>
              <a:defRPr/>
            </a:pPr>
            <a:fld id="{3D7C9123-AC92-4C7E-8FE1-CEB876171C62}" type="slidenum">
              <a:rPr lang="ru-RU" altLang="en-US" smtClean="0"/>
              <a:pPr>
                <a:defRPr/>
              </a:pPr>
              <a:t>‹#›</a:t>
            </a:fld>
            <a:endParaRPr lang="ru-RU" altLang="en-US"/>
          </a:p>
        </p:txBody>
      </p:sp>
    </p:spTree>
    <p:extLst>
      <p:ext uri="{BB962C8B-B14F-4D97-AF65-F5344CB8AC3E}">
        <p14:creationId xmlns:p14="http://schemas.microsoft.com/office/powerpoint/2010/main" val="3849052630"/>
      </p:ext>
    </p:extLst>
  </p:cSld>
  <p:clrMap bg1="lt1" tx1="dk1" bg2="lt2" tx2="dk2" accent1="accent1" accent2="accent2" accent3="accent3" accent4="accent4" accent5="accent5" accent6="accent6" hlink="hlink" folHlink="folHlink"/>
  <p:sldLayoutIdLst>
    <p:sldLayoutId id="2147485447" r:id="rId1"/>
    <p:sldLayoutId id="2147485448" r:id="rId2"/>
    <p:sldLayoutId id="2147485449" r:id="rId3"/>
    <p:sldLayoutId id="2147485450" r:id="rId4"/>
    <p:sldLayoutId id="2147485451" r:id="rId5"/>
    <p:sldLayoutId id="2147485452" r:id="rId6"/>
    <p:sldLayoutId id="2147485453" r:id="rId7"/>
    <p:sldLayoutId id="2147485454" r:id="rId8"/>
    <p:sldLayoutId id="2147485455" r:id="rId9"/>
    <p:sldLayoutId id="2147485456" r:id="rId10"/>
    <p:sldLayoutId id="2147485457" r:id="rId11"/>
  </p:sldLayoutIdLst>
  <p:hf hdr="0" ftr="0" dt="0"/>
  <p:txStyles>
    <p:titleStyle>
      <a:lvl1pPr algn="l" defTabSz="783092" rtl="0" eaLnBrk="1" latinLnBrk="0" hangingPunct="1">
        <a:lnSpc>
          <a:spcPct val="90000"/>
        </a:lnSpc>
        <a:spcBef>
          <a:spcPct val="0"/>
        </a:spcBef>
        <a:buNone/>
        <a:defRPr sz="3768" kern="1200">
          <a:solidFill>
            <a:schemeClr val="tx1"/>
          </a:solidFill>
          <a:latin typeface="+mj-lt"/>
          <a:ea typeface="+mj-ea"/>
          <a:cs typeface="+mj-cs"/>
        </a:defRPr>
      </a:lvl1pPr>
    </p:titleStyle>
    <p:bodyStyle>
      <a:lvl1pPr marL="195773" indent="-195773" algn="l" defTabSz="783092" rtl="0" eaLnBrk="1" latinLnBrk="0" hangingPunct="1">
        <a:lnSpc>
          <a:spcPct val="90000"/>
        </a:lnSpc>
        <a:spcBef>
          <a:spcPts val="856"/>
        </a:spcBef>
        <a:buFont typeface="Arial" panose="020B0604020202020204" pitchFamily="34" charset="0"/>
        <a:buChar char="•"/>
        <a:defRPr sz="2398" kern="1200">
          <a:solidFill>
            <a:schemeClr val="tx1"/>
          </a:solidFill>
          <a:latin typeface="+mn-lt"/>
          <a:ea typeface="+mn-ea"/>
          <a:cs typeface="+mn-cs"/>
        </a:defRPr>
      </a:lvl1pPr>
      <a:lvl2pPr marL="587319" indent="-195773" algn="l" defTabSz="783092" rtl="0" eaLnBrk="1" latinLnBrk="0" hangingPunct="1">
        <a:lnSpc>
          <a:spcPct val="90000"/>
        </a:lnSpc>
        <a:spcBef>
          <a:spcPts val="428"/>
        </a:spcBef>
        <a:buFont typeface="Arial" panose="020B0604020202020204" pitchFamily="34" charset="0"/>
        <a:buChar char="•"/>
        <a:defRPr sz="2055" kern="1200">
          <a:solidFill>
            <a:schemeClr val="tx1"/>
          </a:solidFill>
          <a:latin typeface="+mn-lt"/>
          <a:ea typeface="+mn-ea"/>
          <a:cs typeface="+mn-cs"/>
        </a:defRPr>
      </a:lvl2pPr>
      <a:lvl3pPr marL="978865" indent="-195773" algn="l" defTabSz="783092" rtl="0" eaLnBrk="1" latinLnBrk="0" hangingPunct="1">
        <a:lnSpc>
          <a:spcPct val="90000"/>
        </a:lnSpc>
        <a:spcBef>
          <a:spcPts val="428"/>
        </a:spcBef>
        <a:buFont typeface="Arial" panose="020B0604020202020204" pitchFamily="34" charset="0"/>
        <a:buChar char="•"/>
        <a:defRPr sz="1713" kern="1200">
          <a:solidFill>
            <a:schemeClr val="tx1"/>
          </a:solidFill>
          <a:latin typeface="+mn-lt"/>
          <a:ea typeface="+mn-ea"/>
          <a:cs typeface="+mn-cs"/>
        </a:defRPr>
      </a:lvl3pPr>
      <a:lvl4pPr marL="1370411" indent="-195773" algn="l" defTabSz="783092" rtl="0" eaLnBrk="1" latinLnBrk="0" hangingPunct="1">
        <a:lnSpc>
          <a:spcPct val="90000"/>
        </a:lnSpc>
        <a:spcBef>
          <a:spcPts val="428"/>
        </a:spcBef>
        <a:buFont typeface="Arial" panose="020B0604020202020204" pitchFamily="34" charset="0"/>
        <a:buChar char="•"/>
        <a:defRPr sz="1542" kern="1200">
          <a:solidFill>
            <a:schemeClr val="tx1"/>
          </a:solidFill>
          <a:latin typeface="+mn-lt"/>
          <a:ea typeface="+mn-ea"/>
          <a:cs typeface="+mn-cs"/>
        </a:defRPr>
      </a:lvl4pPr>
      <a:lvl5pPr marL="1761957" indent="-195773" algn="l" defTabSz="783092" rtl="0" eaLnBrk="1" latinLnBrk="0" hangingPunct="1">
        <a:lnSpc>
          <a:spcPct val="90000"/>
        </a:lnSpc>
        <a:spcBef>
          <a:spcPts val="428"/>
        </a:spcBef>
        <a:buFont typeface="Arial" panose="020B0604020202020204" pitchFamily="34" charset="0"/>
        <a:buChar char="•"/>
        <a:defRPr sz="1542" kern="1200">
          <a:solidFill>
            <a:schemeClr val="tx1"/>
          </a:solidFill>
          <a:latin typeface="+mn-lt"/>
          <a:ea typeface="+mn-ea"/>
          <a:cs typeface="+mn-cs"/>
        </a:defRPr>
      </a:lvl5pPr>
      <a:lvl6pPr marL="2153503" indent="-195773" algn="l" defTabSz="783092" rtl="0" eaLnBrk="1" latinLnBrk="0" hangingPunct="1">
        <a:lnSpc>
          <a:spcPct val="90000"/>
        </a:lnSpc>
        <a:spcBef>
          <a:spcPts val="428"/>
        </a:spcBef>
        <a:buFont typeface="Arial" panose="020B0604020202020204" pitchFamily="34" charset="0"/>
        <a:buChar char="•"/>
        <a:defRPr sz="1542" kern="1200">
          <a:solidFill>
            <a:schemeClr val="tx1"/>
          </a:solidFill>
          <a:latin typeface="+mn-lt"/>
          <a:ea typeface="+mn-ea"/>
          <a:cs typeface="+mn-cs"/>
        </a:defRPr>
      </a:lvl6pPr>
      <a:lvl7pPr marL="2545050" indent="-195773" algn="l" defTabSz="783092" rtl="0" eaLnBrk="1" latinLnBrk="0" hangingPunct="1">
        <a:lnSpc>
          <a:spcPct val="90000"/>
        </a:lnSpc>
        <a:spcBef>
          <a:spcPts val="428"/>
        </a:spcBef>
        <a:buFont typeface="Arial" panose="020B0604020202020204" pitchFamily="34" charset="0"/>
        <a:buChar char="•"/>
        <a:defRPr sz="1542" kern="1200">
          <a:solidFill>
            <a:schemeClr val="tx1"/>
          </a:solidFill>
          <a:latin typeface="+mn-lt"/>
          <a:ea typeface="+mn-ea"/>
          <a:cs typeface="+mn-cs"/>
        </a:defRPr>
      </a:lvl7pPr>
      <a:lvl8pPr marL="2936596" indent="-195773" algn="l" defTabSz="783092" rtl="0" eaLnBrk="1" latinLnBrk="0" hangingPunct="1">
        <a:lnSpc>
          <a:spcPct val="90000"/>
        </a:lnSpc>
        <a:spcBef>
          <a:spcPts val="428"/>
        </a:spcBef>
        <a:buFont typeface="Arial" panose="020B0604020202020204" pitchFamily="34" charset="0"/>
        <a:buChar char="•"/>
        <a:defRPr sz="1542" kern="1200">
          <a:solidFill>
            <a:schemeClr val="tx1"/>
          </a:solidFill>
          <a:latin typeface="+mn-lt"/>
          <a:ea typeface="+mn-ea"/>
          <a:cs typeface="+mn-cs"/>
        </a:defRPr>
      </a:lvl8pPr>
      <a:lvl9pPr marL="3328142" indent="-195773" algn="l" defTabSz="783092" rtl="0" eaLnBrk="1" latinLnBrk="0" hangingPunct="1">
        <a:lnSpc>
          <a:spcPct val="90000"/>
        </a:lnSpc>
        <a:spcBef>
          <a:spcPts val="428"/>
        </a:spcBef>
        <a:buFont typeface="Arial" panose="020B0604020202020204" pitchFamily="34" charset="0"/>
        <a:buChar char="•"/>
        <a:defRPr sz="1542" kern="1200">
          <a:solidFill>
            <a:schemeClr val="tx1"/>
          </a:solidFill>
          <a:latin typeface="+mn-lt"/>
          <a:ea typeface="+mn-ea"/>
          <a:cs typeface="+mn-cs"/>
        </a:defRPr>
      </a:lvl9pPr>
    </p:bodyStyle>
    <p:otherStyle>
      <a:defPPr>
        <a:defRPr lang="ru-RU"/>
      </a:defPPr>
      <a:lvl1pPr marL="0" algn="l" defTabSz="783092" rtl="0" eaLnBrk="1" latinLnBrk="0" hangingPunct="1">
        <a:defRPr sz="1542" kern="1200">
          <a:solidFill>
            <a:schemeClr val="tx1"/>
          </a:solidFill>
          <a:latin typeface="+mn-lt"/>
          <a:ea typeface="+mn-ea"/>
          <a:cs typeface="+mn-cs"/>
        </a:defRPr>
      </a:lvl1pPr>
      <a:lvl2pPr marL="391546" algn="l" defTabSz="783092" rtl="0" eaLnBrk="1" latinLnBrk="0" hangingPunct="1">
        <a:defRPr sz="1542" kern="1200">
          <a:solidFill>
            <a:schemeClr val="tx1"/>
          </a:solidFill>
          <a:latin typeface="+mn-lt"/>
          <a:ea typeface="+mn-ea"/>
          <a:cs typeface="+mn-cs"/>
        </a:defRPr>
      </a:lvl2pPr>
      <a:lvl3pPr marL="783092" algn="l" defTabSz="783092" rtl="0" eaLnBrk="1" latinLnBrk="0" hangingPunct="1">
        <a:defRPr sz="1542" kern="1200">
          <a:solidFill>
            <a:schemeClr val="tx1"/>
          </a:solidFill>
          <a:latin typeface="+mn-lt"/>
          <a:ea typeface="+mn-ea"/>
          <a:cs typeface="+mn-cs"/>
        </a:defRPr>
      </a:lvl3pPr>
      <a:lvl4pPr marL="1174638" algn="l" defTabSz="783092" rtl="0" eaLnBrk="1" latinLnBrk="0" hangingPunct="1">
        <a:defRPr sz="1542" kern="1200">
          <a:solidFill>
            <a:schemeClr val="tx1"/>
          </a:solidFill>
          <a:latin typeface="+mn-lt"/>
          <a:ea typeface="+mn-ea"/>
          <a:cs typeface="+mn-cs"/>
        </a:defRPr>
      </a:lvl4pPr>
      <a:lvl5pPr marL="1566184" algn="l" defTabSz="783092" rtl="0" eaLnBrk="1" latinLnBrk="0" hangingPunct="1">
        <a:defRPr sz="1542" kern="1200">
          <a:solidFill>
            <a:schemeClr val="tx1"/>
          </a:solidFill>
          <a:latin typeface="+mn-lt"/>
          <a:ea typeface="+mn-ea"/>
          <a:cs typeface="+mn-cs"/>
        </a:defRPr>
      </a:lvl5pPr>
      <a:lvl6pPr marL="1957730" algn="l" defTabSz="783092" rtl="0" eaLnBrk="1" latinLnBrk="0" hangingPunct="1">
        <a:defRPr sz="1542" kern="1200">
          <a:solidFill>
            <a:schemeClr val="tx1"/>
          </a:solidFill>
          <a:latin typeface="+mn-lt"/>
          <a:ea typeface="+mn-ea"/>
          <a:cs typeface="+mn-cs"/>
        </a:defRPr>
      </a:lvl6pPr>
      <a:lvl7pPr marL="2349276" algn="l" defTabSz="783092" rtl="0" eaLnBrk="1" latinLnBrk="0" hangingPunct="1">
        <a:defRPr sz="1542" kern="1200">
          <a:solidFill>
            <a:schemeClr val="tx1"/>
          </a:solidFill>
          <a:latin typeface="+mn-lt"/>
          <a:ea typeface="+mn-ea"/>
          <a:cs typeface="+mn-cs"/>
        </a:defRPr>
      </a:lvl7pPr>
      <a:lvl8pPr marL="2740823" algn="l" defTabSz="783092" rtl="0" eaLnBrk="1" latinLnBrk="0" hangingPunct="1">
        <a:defRPr sz="1542" kern="1200">
          <a:solidFill>
            <a:schemeClr val="tx1"/>
          </a:solidFill>
          <a:latin typeface="+mn-lt"/>
          <a:ea typeface="+mn-ea"/>
          <a:cs typeface="+mn-cs"/>
        </a:defRPr>
      </a:lvl8pPr>
      <a:lvl9pPr marL="3132369" algn="l" defTabSz="783092" rtl="0" eaLnBrk="1" latinLnBrk="0" hangingPunct="1">
        <a:defRPr sz="1542"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29.bin"/><Relationship Id="rId18" Type="http://schemas.openxmlformats.org/officeDocument/2006/relationships/image" Target="../media/image42.wmf"/><Relationship Id="rId3" Type="http://schemas.openxmlformats.org/officeDocument/2006/relationships/oleObject" Target="../embeddings/oleObject24.bin"/><Relationship Id="rId21" Type="http://schemas.openxmlformats.org/officeDocument/2006/relationships/image" Target="../media/image45.png"/><Relationship Id="rId7" Type="http://schemas.openxmlformats.org/officeDocument/2006/relationships/oleObject" Target="../embeddings/oleObject26.bin"/><Relationship Id="rId12" Type="http://schemas.openxmlformats.org/officeDocument/2006/relationships/image" Target="../media/image39.wmf"/><Relationship Id="rId17" Type="http://schemas.openxmlformats.org/officeDocument/2006/relationships/oleObject" Target="../embeddings/oleObject31.bin"/><Relationship Id="rId2" Type="http://schemas.openxmlformats.org/officeDocument/2006/relationships/slideLayout" Target="../slideLayouts/slideLayout2.xml"/><Relationship Id="rId16" Type="http://schemas.openxmlformats.org/officeDocument/2006/relationships/image" Target="../media/image41.wmf"/><Relationship Id="rId20" Type="http://schemas.openxmlformats.org/officeDocument/2006/relationships/image" Target="../media/image44.png"/><Relationship Id="rId1" Type="http://schemas.openxmlformats.org/officeDocument/2006/relationships/vmlDrawing" Target="../drawings/vmlDrawing3.vml"/><Relationship Id="rId6" Type="http://schemas.openxmlformats.org/officeDocument/2006/relationships/image" Target="../media/image36.wmf"/><Relationship Id="rId11" Type="http://schemas.openxmlformats.org/officeDocument/2006/relationships/oleObject" Target="../embeddings/oleObject28.bin"/><Relationship Id="rId24" Type="http://schemas.microsoft.com/office/2007/relationships/hdphoto" Target="../media/hdphoto2.wdp"/><Relationship Id="rId5" Type="http://schemas.openxmlformats.org/officeDocument/2006/relationships/oleObject" Target="../embeddings/oleObject25.bin"/><Relationship Id="rId15" Type="http://schemas.openxmlformats.org/officeDocument/2006/relationships/oleObject" Target="../embeddings/oleObject30.bin"/><Relationship Id="rId23" Type="http://schemas.openxmlformats.org/officeDocument/2006/relationships/image" Target="../media/image46.png"/><Relationship Id="rId10" Type="http://schemas.openxmlformats.org/officeDocument/2006/relationships/image" Target="../media/image38.wmf"/><Relationship Id="rId19" Type="http://schemas.openxmlformats.org/officeDocument/2006/relationships/image" Target="../media/image43.png"/><Relationship Id="rId4" Type="http://schemas.openxmlformats.org/officeDocument/2006/relationships/image" Target="../media/image35.wmf"/><Relationship Id="rId9" Type="http://schemas.openxmlformats.org/officeDocument/2006/relationships/oleObject" Target="../embeddings/oleObject27.bin"/><Relationship Id="rId14" Type="http://schemas.openxmlformats.org/officeDocument/2006/relationships/image" Target="../media/image40.wmf"/><Relationship Id="rId22"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oleObject" Target="../embeddings/oleObject37.bin"/><Relationship Id="rId18" Type="http://schemas.openxmlformats.org/officeDocument/2006/relationships/image" Target="../media/image56.jpg"/><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51.wmf"/><Relationship Id="rId17" Type="http://schemas.openxmlformats.org/officeDocument/2006/relationships/image" Target="../media/image55.jpg"/><Relationship Id="rId2" Type="http://schemas.openxmlformats.org/officeDocument/2006/relationships/slideLayout" Target="../slideLayouts/slideLayout13.xml"/><Relationship Id="rId16" Type="http://schemas.openxmlformats.org/officeDocument/2006/relationships/image" Target="../media/image54.jpg"/><Relationship Id="rId1" Type="http://schemas.openxmlformats.org/officeDocument/2006/relationships/vmlDrawing" Target="../drawings/vmlDrawing4.vml"/><Relationship Id="rId6" Type="http://schemas.openxmlformats.org/officeDocument/2006/relationships/image" Target="../media/image48.wmf"/><Relationship Id="rId11" Type="http://schemas.openxmlformats.org/officeDocument/2006/relationships/oleObject" Target="../embeddings/oleObject36.bin"/><Relationship Id="rId5" Type="http://schemas.openxmlformats.org/officeDocument/2006/relationships/oleObject" Target="../embeddings/oleObject33.bin"/><Relationship Id="rId15" Type="http://schemas.openxmlformats.org/officeDocument/2006/relationships/image" Target="../media/image53.jpg"/><Relationship Id="rId10" Type="http://schemas.openxmlformats.org/officeDocument/2006/relationships/image" Target="../media/image50.wmf"/><Relationship Id="rId4" Type="http://schemas.openxmlformats.org/officeDocument/2006/relationships/image" Target="../media/image47.wmf"/><Relationship Id="rId9" Type="http://schemas.openxmlformats.org/officeDocument/2006/relationships/oleObject" Target="../embeddings/oleObject35.bin"/><Relationship Id="rId14" Type="http://schemas.openxmlformats.org/officeDocument/2006/relationships/image" Target="../media/image52.wmf"/></Relationships>
</file>

<file path=ppt/slides/_rels/slide12.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oleObject" Target="../embeddings/oleObject42.bin"/><Relationship Id="rId18" Type="http://schemas.openxmlformats.org/officeDocument/2006/relationships/image" Target="../media/image66.jpg"/><Relationship Id="rId3" Type="http://schemas.openxmlformats.org/officeDocument/2006/relationships/image" Target="../media/image63.jpg"/><Relationship Id="rId7" Type="http://schemas.openxmlformats.org/officeDocument/2006/relationships/oleObject" Target="../embeddings/oleObject39.bin"/><Relationship Id="rId12" Type="http://schemas.openxmlformats.org/officeDocument/2006/relationships/image" Target="../media/image60.wmf"/><Relationship Id="rId17" Type="http://schemas.openxmlformats.org/officeDocument/2006/relationships/image" Target="../media/image65.jpg"/><Relationship Id="rId2" Type="http://schemas.openxmlformats.org/officeDocument/2006/relationships/slideLayout" Target="../slideLayouts/slideLayout13.xml"/><Relationship Id="rId16" Type="http://schemas.openxmlformats.org/officeDocument/2006/relationships/image" Target="../media/image62.wmf"/><Relationship Id="rId20" Type="http://schemas.openxmlformats.org/officeDocument/2006/relationships/image" Target="../media/image68.jpg"/><Relationship Id="rId1" Type="http://schemas.openxmlformats.org/officeDocument/2006/relationships/vmlDrawing" Target="../drawings/vmlDrawing5.vml"/><Relationship Id="rId6" Type="http://schemas.openxmlformats.org/officeDocument/2006/relationships/image" Target="../media/image57.wmf"/><Relationship Id="rId11" Type="http://schemas.openxmlformats.org/officeDocument/2006/relationships/oleObject" Target="../embeddings/oleObject41.bin"/><Relationship Id="rId5" Type="http://schemas.openxmlformats.org/officeDocument/2006/relationships/oleObject" Target="../embeddings/oleObject38.bin"/><Relationship Id="rId15" Type="http://schemas.openxmlformats.org/officeDocument/2006/relationships/oleObject" Target="../embeddings/oleObject43.bin"/><Relationship Id="rId10" Type="http://schemas.openxmlformats.org/officeDocument/2006/relationships/image" Target="../media/image59.wmf"/><Relationship Id="rId19" Type="http://schemas.openxmlformats.org/officeDocument/2006/relationships/image" Target="../media/image67.jpg"/><Relationship Id="rId4" Type="http://schemas.openxmlformats.org/officeDocument/2006/relationships/image" Target="../media/image64.jpg"/><Relationship Id="rId9" Type="http://schemas.openxmlformats.org/officeDocument/2006/relationships/oleObject" Target="../embeddings/oleObject40.bin"/><Relationship Id="rId14" Type="http://schemas.openxmlformats.org/officeDocument/2006/relationships/image" Target="../media/image61.wmf"/></Relationships>
</file>

<file path=ppt/slides/_rels/slide13.xml.rels><?xml version="1.0" encoding="UTF-8" standalone="yes"?>
<Relationships xmlns="http://schemas.openxmlformats.org/package/2006/relationships"><Relationship Id="rId8" Type="http://schemas.openxmlformats.org/officeDocument/2006/relationships/image" Target="../media/image80.jpg"/><Relationship Id="rId13" Type="http://schemas.openxmlformats.org/officeDocument/2006/relationships/image" Target="../media/image70.wmf"/><Relationship Id="rId18" Type="http://schemas.openxmlformats.org/officeDocument/2006/relationships/oleObject" Target="../embeddings/oleObject48.bin"/><Relationship Id="rId3" Type="http://schemas.openxmlformats.org/officeDocument/2006/relationships/image" Target="../media/image75.jpg"/><Relationship Id="rId21" Type="http://schemas.openxmlformats.org/officeDocument/2006/relationships/image" Target="../media/image74.wmf"/><Relationship Id="rId7" Type="http://schemas.openxmlformats.org/officeDocument/2006/relationships/image" Target="../media/image79.jpg"/><Relationship Id="rId12" Type="http://schemas.openxmlformats.org/officeDocument/2006/relationships/oleObject" Target="../embeddings/oleObject45.bin"/><Relationship Id="rId17" Type="http://schemas.openxmlformats.org/officeDocument/2006/relationships/image" Target="../media/image72.wmf"/><Relationship Id="rId2" Type="http://schemas.openxmlformats.org/officeDocument/2006/relationships/slideLayout" Target="../slideLayouts/slideLayout13.xml"/><Relationship Id="rId16" Type="http://schemas.openxmlformats.org/officeDocument/2006/relationships/oleObject" Target="../embeddings/oleObject47.bin"/><Relationship Id="rId20" Type="http://schemas.openxmlformats.org/officeDocument/2006/relationships/oleObject" Target="../embeddings/oleObject49.bin"/><Relationship Id="rId1" Type="http://schemas.openxmlformats.org/officeDocument/2006/relationships/vmlDrawing" Target="../drawings/vmlDrawing6.vml"/><Relationship Id="rId6" Type="http://schemas.openxmlformats.org/officeDocument/2006/relationships/image" Target="../media/image78.jpg"/><Relationship Id="rId11" Type="http://schemas.openxmlformats.org/officeDocument/2006/relationships/image" Target="../media/image69.wmf"/><Relationship Id="rId5" Type="http://schemas.openxmlformats.org/officeDocument/2006/relationships/image" Target="../media/image77.jpg"/><Relationship Id="rId15" Type="http://schemas.openxmlformats.org/officeDocument/2006/relationships/image" Target="../media/image71.wmf"/><Relationship Id="rId10" Type="http://schemas.openxmlformats.org/officeDocument/2006/relationships/oleObject" Target="../embeddings/oleObject44.bin"/><Relationship Id="rId19" Type="http://schemas.openxmlformats.org/officeDocument/2006/relationships/image" Target="../media/image73.wmf"/><Relationship Id="rId4" Type="http://schemas.openxmlformats.org/officeDocument/2006/relationships/image" Target="../media/image76.jpg"/><Relationship Id="rId9" Type="http://schemas.openxmlformats.org/officeDocument/2006/relationships/image" Target="../media/image81.jpg"/><Relationship Id="rId14" Type="http://schemas.openxmlformats.org/officeDocument/2006/relationships/oleObject" Target="../embeddings/oleObject46.bin"/></Relationships>
</file>

<file path=ppt/slides/_rels/slide14.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84.jpg"/><Relationship Id="rId7" Type="http://schemas.openxmlformats.org/officeDocument/2006/relationships/oleObject" Target="../embeddings/oleObject50.bin"/><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87.jpg"/><Relationship Id="rId5" Type="http://schemas.openxmlformats.org/officeDocument/2006/relationships/image" Target="../media/image86.jpg"/><Relationship Id="rId10" Type="http://schemas.openxmlformats.org/officeDocument/2006/relationships/image" Target="../media/image83.wmf"/><Relationship Id="rId4" Type="http://schemas.openxmlformats.org/officeDocument/2006/relationships/image" Target="../media/image85.jpg"/><Relationship Id="rId9" Type="http://schemas.openxmlformats.org/officeDocument/2006/relationships/oleObject" Target="../embeddings/oleObject51.bin"/></Relationships>
</file>

<file path=ppt/slides/_rels/slide15.xml.rels><?xml version="1.0" encoding="UTF-8" standalone="yes"?>
<Relationships xmlns="http://schemas.openxmlformats.org/package/2006/relationships"><Relationship Id="rId8" Type="http://schemas.openxmlformats.org/officeDocument/2006/relationships/image" Target="../media/image90.wmf"/><Relationship Id="rId13" Type="http://schemas.openxmlformats.org/officeDocument/2006/relationships/oleObject" Target="../embeddings/oleObject57.bin"/><Relationship Id="rId18" Type="http://schemas.openxmlformats.org/officeDocument/2006/relationships/image" Target="../media/image95.wmf"/><Relationship Id="rId26" Type="http://schemas.openxmlformats.org/officeDocument/2006/relationships/image" Target="../media/image99.wmf"/><Relationship Id="rId3" Type="http://schemas.openxmlformats.org/officeDocument/2006/relationships/oleObject" Target="../embeddings/oleObject52.bin"/><Relationship Id="rId21" Type="http://schemas.openxmlformats.org/officeDocument/2006/relationships/oleObject" Target="../embeddings/oleObject61.bin"/><Relationship Id="rId7" Type="http://schemas.openxmlformats.org/officeDocument/2006/relationships/oleObject" Target="../embeddings/oleObject54.bin"/><Relationship Id="rId12" Type="http://schemas.openxmlformats.org/officeDocument/2006/relationships/image" Target="../media/image92.wmf"/><Relationship Id="rId17" Type="http://schemas.openxmlformats.org/officeDocument/2006/relationships/oleObject" Target="../embeddings/oleObject59.bin"/><Relationship Id="rId25" Type="http://schemas.openxmlformats.org/officeDocument/2006/relationships/oleObject" Target="../embeddings/oleObject63.bin"/><Relationship Id="rId2" Type="http://schemas.openxmlformats.org/officeDocument/2006/relationships/slideLayout" Target="../slideLayouts/slideLayout2.xml"/><Relationship Id="rId16" Type="http://schemas.openxmlformats.org/officeDocument/2006/relationships/image" Target="../media/image94.wmf"/><Relationship Id="rId20" Type="http://schemas.openxmlformats.org/officeDocument/2006/relationships/image" Target="../media/image96.wmf"/><Relationship Id="rId1" Type="http://schemas.openxmlformats.org/officeDocument/2006/relationships/vmlDrawing" Target="../drawings/vmlDrawing8.vml"/><Relationship Id="rId6" Type="http://schemas.openxmlformats.org/officeDocument/2006/relationships/image" Target="../media/image89.wmf"/><Relationship Id="rId11" Type="http://schemas.openxmlformats.org/officeDocument/2006/relationships/oleObject" Target="../embeddings/oleObject56.bin"/><Relationship Id="rId24" Type="http://schemas.openxmlformats.org/officeDocument/2006/relationships/image" Target="../media/image98.wmf"/><Relationship Id="rId5" Type="http://schemas.openxmlformats.org/officeDocument/2006/relationships/oleObject" Target="../embeddings/oleObject53.bin"/><Relationship Id="rId15" Type="http://schemas.openxmlformats.org/officeDocument/2006/relationships/oleObject" Target="../embeddings/oleObject58.bin"/><Relationship Id="rId23" Type="http://schemas.openxmlformats.org/officeDocument/2006/relationships/oleObject" Target="../embeddings/oleObject62.bin"/><Relationship Id="rId28" Type="http://schemas.openxmlformats.org/officeDocument/2006/relationships/image" Target="../media/image100.wmf"/><Relationship Id="rId10" Type="http://schemas.openxmlformats.org/officeDocument/2006/relationships/image" Target="../media/image91.wmf"/><Relationship Id="rId19" Type="http://schemas.openxmlformats.org/officeDocument/2006/relationships/oleObject" Target="../embeddings/oleObject60.bin"/><Relationship Id="rId4" Type="http://schemas.openxmlformats.org/officeDocument/2006/relationships/image" Target="../media/image88.wmf"/><Relationship Id="rId9" Type="http://schemas.openxmlformats.org/officeDocument/2006/relationships/oleObject" Target="../embeddings/oleObject55.bin"/><Relationship Id="rId14" Type="http://schemas.openxmlformats.org/officeDocument/2006/relationships/image" Target="../media/image93.wmf"/><Relationship Id="rId22" Type="http://schemas.openxmlformats.org/officeDocument/2006/relationships/image" Target="../media/image97.wmf"/><Relationship Id="rId27" Type="http://schemas.openxmlformats.org/officeDocument/2006/relationships/oleObject" Target="../embeddings/oleObject64.bin"/></Relationships>
</file>

<file path=ppt/slides/_rels/slide16.xml.rels><?xml version="1.0" encoding="UTF-8" standalone="yes"?>
<Relationships xmlns="http://schemas.openxmlformats.org/package/2006/relationships"><Relationship Id="rId8" Type="http://schemas.openxmlformats.org/officeDocument/2006/relationships/image" Target="../media/image103.wmf"/><Relationship Id="rId13" Type="http://schemas.openxmlformats.org/officeDocument/2006/relationships/oleObject" Target="../embeddings/oleObject70.bin"/><Relationship Id="rId18" Type="http://schemas.openxmlformats.org/officeDocument/2006/relationships/image" Target="../media/image108.wmf"/><Relationship Id="rId26" Type="http://schemas.openxmlformats.org/officeDocument/2006/relationships/image" Target="../media/image112.wmf"/><Relationship Id="rId3" Type="http://schemas.openxmlformats.org/officeDocument/2006/relationships/oleObject" Target="../embeddings/oleObject65.bin"/><Relationship Id="rId21" Type="http://schemas.openxmlformats.org/officeDocument/2006/relationships/oleObject" Target="../embeddings/oleObject74.bin"/><Relationship Id="rId7" Type="http://schemas.openxmlformats.org/officeDocument/2006/relationships/oleObject" Target="../embeddings/oleObject67.bin"/><Relationship Id="rId12" Type="http://schemas.openxmlformats.org/officeDocument/2006/relationships/image" Target="../media/image105.wmf"/><Relationship Id="rId17" Type="http://schemas.openxmlformats.org/officeDocument/2006/relationships/oleObject" Target="../embeddings/oleObject72.bin"/><Relationship Id="rId25" Type="http://schemas.openxmlformats.org/officeDocument/2006/relationships/oleObject" Target="../embeddings/oleObject76.bin"/><Relationship Id="rId2" Type="http://schemas.openxmlformats.org/officeDocument/2006/relationships/slideLayout" Target="../slideLayouts/slideLayout2.xml"/><Relationship Id="rId16" Type="http://schemas.openxmlformats.org/officeDocument/2006/relationships/image" Target="../media/image107.wmf"/><Relationship Id="rId20" Type="http://schemas.openxmlformats.org/officeDocument/2006/relationships/image" Target="../media/image109.wmf"/><Relationship Id="rId29" Type="http://schemas.openxmlformats.org/officeDocument/2006/relationships/oleObject" Target="../embeddings/oleObject78.bin"/><Relationship Id="rId1" Type="http://schemas.openxmlformats.org/officeDocument/2006/relationships/vmlDrawing" Target="../drawings/vmlDrawing9.vml"/><Relationship Id="rId6" Type="http://schemas.openxmlformats.org/officeDocument/2006/relationships/image" Target="../media/image102.wmf"/><Relationship Id="rId11" Type="http://schemas.openxmlformats.org/officeDocument/2006/relationships/oleObject" Target="../embeddings/oleObject69.bin"/><Relationship Id="rId24" Type="http://schemas.openxmlformats.org/officeDocument/2006/relationships/image" Target="../media/image111.wmf"/><Relationship Id="rId32" Type="http://schemas.openxmlformats.org/officeDocument/2006/relationships/image" Target="../media/image115.wmf"/><Relationship Id="rId5" Type="http://schemas.openxmlformats.org/officeDocument/2006/relationships/oleObject" Target="../embeddings/oleObject66.bin"/><Relationship Id="rId15" Type="http://schemas.openxmlformats.org/officeDocument/2006/relationships/oleObject" Target="../embeddings/oleObject71.bin"/><Relationship Id="rId23" Type="http://schemas.openxmlformats.org/officeDocument/2006/relationships/oleObject" Target="../embeddings/oleObject75.bin"/><Relationship Id="rId28" Type="http://schemas.openxmlformats.org/officeDocument/2006/relationships/image" Target="../media/image113.wmf"/><Relationship Id="rId10" Type="http://schemas.openxmlformats.org/officeDocument/2006/relationships/image" Target="../media/image104.wmf"/><Relationship Id="rId19" Type="http://schemas.openxmlformats.org/officeDocument/2006/relationships/oleObject" Target="../embeddings/oleObject73.bin"/><Relationship Id="rId31" Type="http://schemas.openxmlformats.org/officeDocument/2006/relationships/oleObject" Target="../embeddings/oleObject79.bin"/><Relationship Id="rId4" Type="http://schemas.openxmlformats.org/officeDocument/2006/relationships/image" Target="../media/image101.wmf"/><Relationship Id="rId9" Type="http://schemas.openxmlformats.org/officeDocument/2006/relationships/oleObject" Target="../embeddings/oleObject68.bin"/><Relationship Id="rId14" Type="http://schemas.openxmlformats.org/officeDocument/2006/relationships/image" Target="../media/image106.wmf"/><Relationship Id="rId22" Type="http://schemas.openxmlformats.org/officeDocument/2006/relationships/image" Target="../media/image110.wmf"/><Relationship Id="rId27" Type="http://schemas.openxmlformats.org/officeDocument/2006/relationships/oleObject" Target="../embeddings/oleObject77.bin"/><Relationship Id="rId30" Type="http://schemas.openxmlformats.org/officeDocument/2006/relationships/image" Target="../media/image114.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81.bin"/><Relationship Id="rId13" Type="http://schemas.openxmlformats.org/officeDocument/2006/relationships/image" Target="../media/image119.wmf"/><Relationship Id="rId18" Type="http://schemas.openxmlformats.org/officeDocument/2006/relationships/oleObject" Target="../embeddings/oleObject86.bin"/><Relationship Id="rId3" Type="http://schemas.openxmlformats.org/officeDocument/2006/relationships/image" Target="../media/image123.jpg"/><Relationship Id="rId7" Type="http://schemas.openxmlformats.org/officeDocument/2006/relationships/image" Target="../media/image116.wmf"/><Relationship Id="rId12" Type="http://schemas.openxmlformats.org/officeDocument/2006/relationships/oleObject" Target="../embeddings/oleObject83.bin"/><Relationship Id="rId17" Type="http://schemas.openxmlformats.org/officeDocument/2006/relationships/image" Target="../media/image121.wmf"/><Relationship Id="rId2" Type="http://schemas.openxmlformats.org/officeDocument/2006/relationships/slideLayout" Target="../slideLayouts/slideLayout13.xml"/><Relationship Id="rId16" Type="http://schemas.openxmlformats.org/officeDocument/2006/relationships/oleObject" Target="../embeddings/oleObject85.bin"/><Relationship Id="rId1" Type="http://schemas.openxmlformats.org/officeDocument/2006/relationships/vmlDrawing" Target="../drawings/vmlDrawing10.vml"/><Relationship Id="rId6" Type="http://schemas.openxmlformats.org/officeDocument/2006/relationships/oleObject" Target="../embeddings/oleObject80.bin"/><Relationship Id="rId11" Type="http://schemas.openxmlformats.org/officeDocument/2006/relationships/image" Target="../media/image118.wmf"/><Relationship Id="rId5" Type="http://schemas.openxmlformats.org/officeDocument/2006/relationships/image" Target="../media/image125.jpg"/><Relationship Id="rId15" Type="http://schemas.openxmlformats.org/officeDocument/2006/relationships/image" Target="../media/image120.wmf"/><Relationship Id="rId10" Type="http://schemas.openxmlformats.org/officeDocument/2006/relationships/oleObject" Target="../embeddings/oleObject82.bin"/><Relationship Id="rId19" Type="http://schemas.openxmlformats.org/officeDocument/2006/relationships/image" Target="../media/image122.wmf"/><Relationship Id="rId4" Type="http://schemas.openxmlformats.org/officeDocument/2006/relationships/image" Target="../media/image124.jpg"/><Relationship Id="rId9" Type="http://schemas.openxmlformats.org/officeDocument/2006/relationships/image" Target="../media/image117.wmf"/><Relationship Id="rId14" Type="http://schemas.openxmlformats.org/officeDocument/2006/relationships/oleObject" Target="../embeddings/oleObject84.bin"/></Relationships>
</file>

<file path=ppt/slides/_rels/slide18.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13.xml"/><Relationship Id="rId5" Type="http://schemas.openxmlformats.org/officeDocument/2006/relationships/image" Target="../media/image129.jpg"/><Relationship Id="rId4" Type="http://schemas.openxmlformats.org/officeDocument/2006/relationships/image" Target="../media/image128.jpg"/></Relationships>
</file>

<file path=ppt/slides/_rels/slide19.xml.rels><?xml version="1.0" encoding="UTF-8" standalone="yes"?>
<Relationships xmlns="http://schemas.openxmlformats.org/package/2006/relationships"><Relationship Id="rId8" Type="http://schemas.openxmlformats.org/officeDocument/2006/relationships/image" Target="../media/image131.wmf"/><Relationship Id="rId13" Type="http://schemas.openxmlformats.org/officeDocument/2006/relationships/image" Target="../media/image138.jpg"/><Relationship Id="rId3" Type="http://schemas.openxmlformats.org/officeDocument/2006/relationships/image" Target="../media/image136.jpg"/><Relationship Id="rId7" Type="http://schemas.openxmlformats.org/officeDocument/2006/relationships/oleObject" Target="../embeddings/oleObject88.bin"/><Relationship Id="rId12" Type="http://schemas.openxmlformats.org/officeDocument/2006/relationships/image" Target="../media/image133.wmf"/><Relationship Id="rId17" Type="http://schemas.openxmlformats.org/officeDocument/2006/relationships/image" Target="../media/image135.wmf"/><Relationship Id="rId2" Type="http://schemas.openxmlformats.org/officeDocument/2006/relationships/slideLayout" Target="../slideLayouts/slideLayout13.xml"/><Relationship Id="rId16" Type="http://schemas.openxmlformats.org/officeDocument/2006/relationships/oleObject" Target="../embeddings/oleObject92.bin"/><Relationship Id="rId1" Type="http://schemas.openxmlformats.org/officeDocument/2006/relationships/vmlDrawing" Target="../drawings/vmlDrawing11.vml"/><Relationship Id="rId6" Type="http://schemas.openxmlformats.org/officeDocument/2006/relationships/image" Target="../media/image137.jpg"/><Relationship Id="rId11" Type="http://schemas.openxmlformats.org/officeDocument/2006/relationships/oleObject" Target="../embeddings/oleObject90.bin"/><Relationship Id="rId5" Type="http://schemas.openxmlformats.org/officeDocument/2006/relationships/image" Target="../media/image130.wmf"/><Relationship Id="rId15" Type="http://schemas.openxmlformats.org/officeDocument/2006/relationships/image" Target="../media/image134.wmf"/><Relationship Id="rId10" Type="http://schemas.openxmlformats.org/officeDocument/2006/relationships/image" Target="../media/image132.wmf"/><Relationship Id="rId4" Type="http://schemas.openxmlformats.org/officeDocument/2006/relationships/oleObject" Target="../embeddings/oleObject87.bin"/><Relationship Id="rId9" Type="http://schemas.openxmlformats.org/officeDocument/2006/relationships/oleObject" Target="../embeddings/oleObject89.bin"/><Relationship Id="rId14" Type="http://schemas.openxmlformats.org/officeDocument/2006/relationships/oleObject" Target="../embeddings/oleObject91.bin"/></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95.bin"/><Relationship Id="rId13" Type="http://schemas.openxmlformats.org/officeDocument/2006/relationships/image" Target="../media/image143.wmf"/><Relationship Id="rId3" Type="http://schemas.openxmlformats.org/officeDocument/2006/relationships/image" Target="../media/image145.jpg"/><Relationship Id="rId7" Type="http://schemas.openxmlformats.org/officeDocument/2006/relationships/image" Target="../media/image140.wmf"/><Relationship Id="rId12" Type="http://schemas.openxmlformats.org/officeDocument/2006/relationships/oleObject" Target="../embeddings/oleObject97.bin"/><Relationship Id="rId2" Type="http://schemas.openxmlformats.org/officeDocument/2006/relationships/slideLayout" Target="../slideLayouts/slideLayout13.xml"/><Relationship Id="rId16" Type="http://schemas.openxmlformats.org/officeDocument/2006/relationships/image" Target="../media/image146.jpg"/><Relationship Id="rId1" Type="http://schemas.openxmlformats.org/officeDocument/2006/relationships/vmlDrawing" Target="../drawings/vmlDrawing12.vml"/><Relationship Id="rId6" Type="http://schemas.openxmlformats.org/officeDocument/2006/relationships/oleObject" Target="../embeddings/oleObject94.bin"/><Relationship Id="rId11" Type="http://schemas.openxmlformats.org/officeDocument/2006/relationships/image" Target="../media/image142.wmf"/><Relationship Id="rId5" Type="http://schemas.openxmlformats.org/officeDocument/2006/relationships/image" Target="../media/image139.wmf"/><Relationship Id="rId15" Type="http://schemas.openxmlformats.org/officeDocument/2006/relationships/image" Target="../media/image144.wmf"/><Relationship Id="rId10" Type="http://schemas.openxmlformats.org/officeDocument/2006/relationships/oleObject" Target="../embeddings/oleObject96.bin"/><Relationship Id="rId4" Type="http://schemas.openxmlformats.org/officeDocument/2006/relationships/oleObject" Target="../embeddings/oleObject93.bin"/><Relationship Id="rId9" Type="http://schemas.openxmlformats.org/officeDocument/2006/relationships/image" Target="../media/image141.wmf"/><Relationship Id="rId14" Type="http://schemas.openxmlformats.org/officeDocument/2006/relationships/oleObject" Target="../embeddings/oleObject98.bin"/></Relationships>
</file>

<file path=ppt/slides/_rels/slide21.xml.rels><?xml version="1.0" encoding="UTF-8" standalone="yes"?>
<Relationships xmlns="http://schemas.openxmlformats.org/package/2006/relationships"><Relationship Id="rId8" Type="http://schemas.openxmlformats.org/officeDocument/2006/relationships/image" Target="../media/image148.wmf"/><Relationship Id="rId13" Type="http://schemas.openxmlformats.org/officeDocument/2006/relationships/image" Target="../media/image153.png"/><Relationship Id="rId3" Type="http://schemas.openxmlformats.org/officeDocument/2006/relationships/image" Target="../media/image7.jpeg"/><Relationship Id="rId7" Type="http://schemas.openxmlformats.org/officeDocument/2006/relationships/oleObject" Target="../embeddings/oleObject100.bin"/><Relationship Id="rId12" Type="http://schemas.openxmlformats.org/officeDocument/2006/relationships/image" Target="../media/image152.jpg"/><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image" Target="../media/image147.wmf"/><Relationship Id="rId11" Type="http://schemas.openxmlformats.org/officeDocument/2006/relationships/image" Target="../media/image149.wmf"/><Relationship Id="rId5" Type="http://schemas.openxmlformats.org/officeDocument/2006/relationships/oleObject" Target="../embeddings/oleObject99.bin"/><Relationship Id="rId10" Type="http://schemas.openxmlformats.org/officeDocument/2006/relationships/oleObject" Target="../embeddings/oleObject101.bin"/><Relationship Id="rId4" Type="http://schemas.openxmlformats.org/officeDocument/2006/relationships/image" Target="../media/image150.png"/><Relationship Id="rId9" Type="http://schemas.openxmlformats.org/officeDocument/2006/relationships/image" Target="../media/image151.jpg"/><Relationship Id="rId14" Type="http://schemas.openxmlformats.org/officeDocument/2006/relationships/image" Target="../media/image154.jpg"/></Relationships>
</file>

<file path=ppt/slides/_rels/slide22.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58.wmf"/><Relationship Id="rId13" Type="http://schemas.openxmlformats.org/officeDocument/2006/relationships/oleObject" Target="../embeddings/oleObject106.bin"/><Relationship Id="rId18" Type="http://schemas.openxmlformats.org/officeDocument/2006/relationships/image" Target="../media/image163.wmf"/><Relationship Id="rId3" Type="http://schemas.openxmlformats.org/officeDocument/2006/relationships/image" Target="../media/image164.png"/><Relationship Id="rId7" Type="http://schemas.openxmlformats.org/officeDocument/2006/relationships/oleObject" Target="../embeddings/oleObject103.bin"/><Relationship Id="rId12" Type="http://schemas.openxmlformats.org/officeDocument/2006/relationships/image" Target="../media/image160.wmf"/><Relationship Id="rId17" Type="http://schemas.openxmlformats.org/officeDocument/2006/relationships/oleObject" Target="../embeddings/oleObject108.bin"/><Relationship Id="rId2" Type="http://schemas.openxmlformats.org/officeDocument/2006/relationships/slideLayout" Target="../slideLayouts/slideLayout2.xml"/><Relationship Id="rId16" Type="http://schemas.openxmlformats.org/officeDocument/2006/relationships/image" Target="../media/image162.wmf"/><Relationship Id="rId1" Type="http://schemas.openxmlformats.org/officeDocument/2006/relationships/vmlDrawing" Target="../drawings/vmlDrawing14.vml"/><Relationship Id="rId6" Type="http://schemas.openxmlformats.org/officeDocument/2006/relationships/image" Target="../media/image157.wmf"/><Relationship Id="rId11" Type="http://schemas.openxmlformats.org/officeDocument/2006/relationships/oleObject" Target="../embeddings/oleObject105.bin"/><Relationship Id="rId5" Type="http://schemas.openxmlformats.org/officeDocument/2006/relationships/oleObject" Target="../embeddings/oleObject102.bin"/><Relationship Id="rId15" Type="http://schemas.openxmlformats.org/officeDocument/2006/relationships/oleObject" Target="../embeddings/oleObject107.bin"/><Relationship Id="rId10" Type="http://schemas.openxmlformats.org/officeDocument/2006/relationships/image" Target="../media/image159.wmf"/><Relationship Id="rId4" Type="http://schemas.microsoft.com/office/2007/relationships/hdphoto" Target="../media/hdphoto3.wdp"/><Relationship Id="rId9" Type="http://schemas.openxmlformats.org/officeDocument/2006/relationships/oleObject" Target="../embeddings/oleObject104.bin"/><Relationship Id="rId14" Type="http://schemas.openxmlformats.org/officeDocument/2006/relationships/image" Target="../media/image161.wmf"/></Relationships>
</file>

<file path=ppt/slides/_rels/slide24.xml.rels><?xml version="1.0" encoding="UTF-8" standalone="yes"?>
<Relationships xmlns="http://schemas.openxmlformats.org/package/2006/relationships"><Relationship Id="rId8" Type="http://schemas.openxmlformats.org/officeDocument/2006/relationships/image" Target="../media/image167.wmf"/><Relationship Id="rId13" Type="http://schemas.openxmlformats.org/officeDocument/2006/relationships/oleObject" Target="../embeddings/oleObject114.bin"/><Relationship Id="rId18" Type="http://schemas.openxmlformats.org/officeDocument/2006/relationships/image" Target="../media/image172.wmf"/><Relationship Id="rId3" Type="http://schemas.openxmlformats.org/officeDocument/2006/relationships/oleObject" Target="../embeddings/oleObject109.bin"/><Relationship Id="rId21" Type="http://schemas.openxmlformats.org/officeDocument/2006/relationships/image" Target="../media/image173.wmf"/><Relationship Id="rId7" Type="http://schemas.openxmlformats.org/officeDocument/2006/relationships/oleObject" Target="../embeddings/oleObject111.bin"/><Relationship Id="rId12" Type="http://schemas.openxmlformats.org/officeDocument/2006/relationships/image" Target="../media/image169.wmf"/><Relationship Id="rId17" Type="http://schemas.openxmlformats.org/officeDocument/2006/relationships/oleObject" Target="../embeddings/oleObject116.bin"/><Relationship Id="rId2" Type="http://schemas.openxmlformats.org/officeDocument/2006/relationships/slideLayout" Target="../slideLayouts/slideLayout2.xml"/><Relationship Id="rId16" Type="http://schemas.openxmlformats.org/officeDocument/2006/relationships/image" Target="../media/image171.wmf"/><Relationship Id="rId20" Type="http://schemas.openxmlformats.org/officeDocument/2006/relationships/oleObject" Target="../embeddings/oleObject117.bin"/><Relationship Id="rId1" Type="http://schemas.openxmlformats.org/officeDocument/2006/relationships/vmlDrawing" Target="../drawings/vmlDrawing15.vml"/><Relationship Id="rId6" Type="http://schemas.openxmlformats.org/officeDocument/2006/relationships/image" Target="../media/image166.wmf"/><Relationship Id="rId11" Type="http://schemas.openxmlformats.org/officeDocument/2006/relationships/oleObject" Target="../embeddings/oleObject113.bin"/><Relationship Id="rId5" Type="http://schemas.openxmlformats.org/officeDocument/2006/relationships/oleObject" Target="../embeddings/oleObject110.bin"/><Relationship Id="rId15" Type="http://schemas.openxmlformats.org/officeDocument/2006/relationships/oleObject" Target="../embeddings/oleObject115.bin"/><Relationship Id="rId23" Type="http://schemas.openxmlformats.org/officeDocument/2006/relationships/image" Target="../media/image175.png"/><Relationship Id="rId10" Type="http://schemas.openxmlformats.org/officeDocument/2006/relationships/image" Target="../media/image168.wmf"/><Relationship Id="rId19" Type="http://schemas.openxmlformats.org/officeDocument/2006/relationships/image" Target="../media/image174.jpeg"/><Relationship Id="rId4" Type="http://schemas.openxmlformats.org/officeDocument/2006/relationships/image" Target="../media/image165.wmf"/><Relationship Id="rId9" Type="http://schemas.openxmlformats.org/officeDocument/2006/relationships/oleObject" Target="../embeddings/oleObject112.bin"/><Relationship Id="rId14" Type="http://schemas.openxmlformats.org/officeDocument/2006/relationships/image" Target="../media/image170.wmf"/><Relationship Id="rId22" Type="http://schemas.openxmlformats.org/officeDocument/2006/relationships/oleObject" Target="../embeddings/oleObject118.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21.bin"/><Relationship Id="rId13" Type="http://schemas.openxmlformats.org/officeDocument/2006/relationships/image" Target="../media/image180.wmf"/><Relationship Id="rId3" Type="http://schemas.openxmlformats.org/officeDocument/2006/relationships/image" Target="../media/image182.jpeg"/><Relationship Id="rId7" Type="http://schemas.openxmlformats.org/officeDocument/2006/relationships/image" Target="../media/image177.wmf"/><Relationship Id="rId12" Type="http://schemas.openxmlformats.org/officeDocument/2006/relationships/oleObject" Target="../embeddings/oleObject123.bin"/><Relationship Id="rId17" Type="http://schemas.openxmlformats.org/officeDocument/2006/relationships/image" Target="../media/image184.jpg"/><Relationship Id="rId2" Type="http://schemas.openxmlformats.org/officeDocument/2006/relationships/slideLayout" Target="../slideLayouts/slideLayout2.xml"/><Relationship Id="rId16" Type="http://schemas.openxmlformats.org/officeDocument/2006/relationships/image" Target="../media/image183.jpg"/><Relationship Id="rId1" Type="http://schemas.openxmlformats.org/officeDocument/2006/relationships/vmlDrawing" Target="../drawings/vmlDrawing16.vml"/><Relationship Id="rId6" Type="http://schemas.openxmlformats.org/officeDocument/2006/relationships/oleObject" Target="../embeddings/oleObject120.bin"/><Relationship Id="rId11" Type="http://schemas.openxmlformats.org/officeDocument/2006/relationships/image" Target="../media/image179.wmf"/><Relationship Id="rId5" Type="http://schemas.openxmlformats.org/officeDocument/2006/relationships/image" Target="../media/image176.wmf"/><Relationship Id="rId15" Type="http://schemas.openxmlformats.org/officeDocument/2006/relationships/image" Target="../media/image181.wmf"/><Relationship Id="rId10" Type="http://schemas.openxmlformats.org/officeDocument/2006/relationships/oleObject" Target="../embeddings/oleObject122.bin"/><Relationship Id="rId4" Type="http://schemas.openxmlformats.org/officeDocument/2006/relationships/oleObject" Target="../embeddings/oleObject119.bin"/><Relationship Id="rId9" Type="http://schemas.openxmlformats.org/officeDocument/2006/relationships/image" Target="../media/image178.wmf"/><Relationship Id="rId14" Type="http://schemas.openxmlformats.org/officeDocument/2006/relationships/oleObject" Target="../embeddings/oleObject124.bin"/></Relationships>
</file>

<file path=ppt/slides/_rels/slide26.xml.rels><?xml version="1.0" encoding="UTF-8" standalone="yes"?>
<Relationships xmlns="http://schemas.openxmlformats.org/package/2006/relationships"><Relationship Id="rId8" Type="http://schemas.openxmlformats.org/officeDocument/2006/relationships/image" Target="../media/image187.wmf"/><Relationship Id="rId13" Type="http://schemas.openxmlformats.org/officeDocument/2006/relationships/oleObject" Target="../embeddings/oleObject130.bin"/><Relationship Id="rId18" Type="http://schemas.openxmlformats.org/officeDocument/2006/relationships/image" Target="../media/image192.jpg"/><Relationship Id="rId3" Type="http://schemas.openxmlformats.org/officeDocument/2006/relationships/oleObject" Target="../embeddings/oleObject125.bin"/><Relationship Id="rId7" Type="http://schemas.openxmlformats.org/officeDocument/2006/relationships/oleObject" Target="../embeddings/oleObject127.bin"/><Relationship Id="rId12" Type="http://schemas.openxmlformats.org/officeDocument/2006/relationships/image" Target="../media/image189.wmf"/><Relationship Id="rId17" Type="http://schemas.openxmlformats.org/officeDocument/2006/relationships/image" Target="../media/image191.jpg"/><Relationship Id="rId2" Type="http://schemas.openxmlformats.org/officeDocument/2006/relationships/slideLayout" Target="../slideLayouts/slideLayout2.xml"/><Relationship Id="rId16" Type="http://schemas.openxmlformats.org/officeDocument/2006/relationships/image" Target="../media/image190.wmf"/><Relationship Id="rId1" Type="http://schemas.openxmlformats.org/officeDocument/2006/relationships/vmlDrawing" Target="../drawings/vmlDrawing17.vml"/><Relationship Id="rId6" Type="http://schemas.openxmlformats.org/officeDocument/2006/relationships/image" Target="../media/image186.wmf"/><Relationship Id="rId11" Type="http://schemas.openxmlformats.org/officeDocument/2006/relationships/oleObject" Target="../embeddings/oleObject129.bin"/><Relationship Id="rId5" Type="http://schemas.openxmlformats.org/officeDocument/2006/relationships/oleObject" Target="../embeddings/oleObject126.bin"/><Relationship Id="rId15" Type="http://schemas.openxmlformats.org/officeDocument/2006/relationships/oleObject" Target="../embeddings/oleObject131.bin"/><Relationship Id="rId10" Type="http://schemas.openxmlformats.org/officeDocument/2006/relationships/image" Target="../media/image188.wmf"/><Relationship Id="rId4" Type="http://schemas.openxmlformats.org/officeDocument/2006/relationships/image" Target="../media/image185.wmf"/><Relationship Id="rId9" Type="http://schemas.openxmlformats.org/officeDocument/2006/relationships/oleObject" Target="../embeddings/oleObject128.bin"/><Relationship Id="rId14" Type="http://schemas.openxmlformats.org/officeDocument/2006/relationships/image" Target="../media/image181.wmf"/></Relationships>
</file>

<file path=ppt/slides/_rels/slide27.xml.rels><?xml version="1.0" encoding="UTF-8" standalone="yes"?>
<Relationships xmlns="http://schemas.openxmlformats.org/package/2006/relationships"><Relationship Id="rId8" Type="http://schemas.openxmlformats.org/officeDocument/2006/relationships/image" Target="../media/image195.wmf"/><Relationship Id="rId3" Type="http://schemas.openxmlformats.org/officeDocument/2006/relationships/oleObject" Target="../embeddings/oleObject132.bin"/><Relationship Id="rId7"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94.wmf"/><Relationship Id="rId5" Type="http://schemas.openxmlformats.org/officeDocument/2006/relationships/oleObject" Target="../embeddings/oleObject133.bin"/><Relationship Id="rId10" Type="http://schemas.openxmlformats.org/officeDocument/2006/relationships/image" Target="../media/image196.wmf"/><Relationship Id="rId4" Type="http://schemas.openxmlformats.org/officeDocument/2006/relationships/image" Target="../media/image193.wmf"/><Relationship Id="rId9" Type="http://schemas.openxmlformats.org/officeDocument/2006/relationships/oleObject" Target="../embeddings/oleObject135.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38.bin"/><Relationship Id="rId13" Type="http://schemas.openxmlformats.org/officeDocument/2006/relationships/image" Target="../media/image206.jpeg"/><Relationship Id="rId18" Type="http://schemas.openxmlformats.org/officeDocument/2006/relationships/oleObject" Target="../embeddings/oleObject142.bin"/><Relationship Id="rId3" Type="http://schemas.openxmlformats.org/officeDocument/2006/relationships/image" Target="../media/image204.jpeg"/><Relationship Id="rId7" Type="http://schemas.openxmlformats.org/officeDocument/2006/relationships/image" Target="../media/image198.wmf"/><Relationship Id="rId12" Type="http://schemas.openxmlformats.org/officeDocument/2006/relationships/image" Target="../media/image205.jpeg"/><Relationship Id="rId17" Type="http://schemas.openxmlformats.org/officeDocument/2006/relationships/image" Target="../media/image202.wmf"/><Relationship Id="rId2" Type="http://schemas.openxmlformats.org/officeDocument/2006/relationships/slideLayout" Target="../slideLayouts/slideLayout2.xml"/><Relationship Id="rId16" Type="http://schemas.openxmlformats.org/officeDocument/2006/relationships/oleObject" Target="../embeddings/oleObject141.bin"/><Relationship Id="rId1" Type="http://schemas.openxmlformats.org/officeDocument/2006/relationships/vmlDrawing" Target="../drawings/vmlDrawing19.vml"/><Relationship Id="rId6" Type="http://schemas.openxmlformats.org/officeDocument/2006/relationships/oleObject" Target="../embeddings/oleObject137.bin"/><Relationship Id="rId11" Type="http://schemas.openxmlformats.org/officeDocument/2006/relationships/image" Target="../media/image200.wmf"/><Relationship Id="rId5" Type="http://schemas.openxmlformats.org/officeDocument/2006/relationships/image" Target="../media/image197.wmf"/><Relationship Id="rId15" Type="http://schemas.openxmlformats.org/officeDocument/2006/relationships/image" Target="../media/image201.wmf"/><Relationship Id="rId10" Type="http://schemas.openxmlformats.org/officeDocument/2006/relationships/oleObject" Target="../embeddings/oleObject139.bin"/><Relationship Id="rId19" Type="http://schemas.openxmlformats.org/officeDocument/2006/relationships/image" Target="../media/image203.wmf"/><Relationship Id="rId4" Type="http://schemas.openxmlformats.org/officeDocument/2006/relationships/oleObject" Target="../embeddings/oleObject136.bin"/><Relationship Id="rId9" Type="http://schemas.openxmlformats.org/officeDocument/2006/relationships/image" Target="../media/image199.wmf"/><Relationship Id="rId14" Type="http://schemas.openxmlformats.org/officeDocument/2006/relationships/oleObject" Target="../embeddings/oleObject140.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44.bin"/><Relationship Id="rId13" Type="http://schemas.openxmlformats.org/officeDocument/2006/relationships/image" Target="../media/image217.png"/><Relationship Id="rId18" Type="http://schemas.openxmlformats.org/officeDocument/2006/relationships/oleObject" Target="../embeddings/oleObject148.bin"/><Relationship Id="rId3" Type="http://schemas.openxmlformats.org/officeDocument/2006/relationships/image" Target="../media/image213.png"/><Relationship Id="rId7" Type="http://schemas.openxmlformats.org/officeDocument/2006/relationships/image" Target="../media/image207.wmf"/><Relationship Id="rId12" Type="http://schemas.openxmlformats.org/officeDocument/2006/relationships/image" Target="../media/image216.png"/><Relationship Id="rId17" Type="http://schemas.openxmlformats.org/officeDocument/2006/relationships/image" Target="../media/image211.wmf"/><Relationship Id="rId2" Type="http://schemas.openxmlformats.org/officeDocument/2006/relationships/slideLayout" Target="../slideLayouts/slideLayout2.xml"/><Relationship Id="rId16" Type="http://schemas.openxmlformats.org/officeDocument/2006/relationships/oleObject" Target="../embeddings/oleObject147.bin"/><Relationship Id="rId20" Type="http://schemas.openxmlformats.org/officeDocument/2006/relationships/image" Target="../media/image218.png"/><Relationship Id="rId1" Type="http://schemas.openxmlformats.org/officeDocument/2006/relationships/vmlDrawing" Target="../drawings/vmlDrawing20.vml"/><Relationship Id="rId6" Type="http://schemas.openxmlformats.org/officeDocument/2006/relationships/oleObject" Target="../embeddings/oleObject143.bin"/><Relationship Id="rId11" Type="http://schemas.openxmlformats.org/officeDocument/2006/relationships/image" Target="../media/image209.wmf"/><Relationship Id="rId5" Type="http://schemas.openxmlformats.org/officeDocument/2006/relationships/image" Target="../media/image215.png"/><Relationship Id="rId15" Type="http://schemas.openxmlformats.org/officeDocument/2006/relationships/image" Target="../media/image210.wmf"/><Relationship Id="rId10" Type="http://schemas.openxmlformats.org/officeDocument/2006/relationships/oleObject" Target="../embeddings/oleObject145.bin"/><Relationship Id="rId19" Type="http://schemas.openxmlformats.org/officeDocument/2006/relationships/image" Target="../media/image212.wmf"/><Relationship Id="rId4" Type="http://schemas.openxmlformats.org/officeDocument/2006/relationships/image" Target="../media/image214.png"/><Relationship Id="rId9" Type="http://schemas.openxmlformats.org/officeDocument/2006/relationships/image" Target="../media/image208.wmf"/><Relationship Id="rId14" Type="http://schemas.openxmlformats.org/officeDocument/2006/relationships/oleObject" Target="../embeddings/oleObject146.bin"/></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trudymai.ru/upload/iblock/46b/Ruslantsev_Dumanskiy_rus.pdf" TargetMode="External"/><Relationship Id="rId2" Type="http://schemas.openxmlformats.org/officeDocument/2006/relationships/hyperlink" Target="http://trudymai.ru/upload/iblock/ef2/Ruslantsev_Dumanskiy_Alimov_rus.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image" Target="../media/image219.jpg"/><Relationship Id="rId1" Type="http://schemas.openxmlformats.org/officeDocument/2006/relationships/slideLayout" Target="../slideLayouts/slideLayout2.xml"/><Relationship Id="rId6" Type="http://schemas.openxmlformats.org/officeDocument/2006/relationships/image" Target="../media/image223.jpg"/><Relationship Id="rId5" Type="http://schemas.openxmlformats.org/officeDocument/2006/relationships/image" Target="../media/image222.jpg"/><Relationship Id="rId4" Type="http://schemas.openxmlformats.org/officeDocument/2006/relationships/image" Target="../media/image221.jp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51.bin"/><Relationship Id="rId13" Type="http://schemas.openxmlformats.org/officeDocument/2006/relationships/image" Target="../media/image229.jpg"/><Relationship Id="rId3" Type="http://schemas.openxmlformats.org/officeDocument/2006/relationships/image" Target="../media/image227.jpg"/><Relationship Id="rId7" Type="http://schemas.openxmlformats.org/officeDocument/2006/relationships/image" Target="../media/image225.wmf"/><Relationship Id="rId12" Type="http://schemas.openxmlformats.org/officeDocument/2006/relationships/oleObject" Target="../embeddings/oleObject153.bin"/><Relationship Id="rId17" Type="http://schemas.openxmlformats.org/officeDocument/2006/relationships/oleObject" Target="../embeddings/oleObject156.bin"/><Relationship Id="rId2" Type="http://schemas.openxmlformats.org/officeDocument/2006/relationships/slideLayout" Target="../slideLayouts/slideLayout2.xml"/><Relationship Id="rId16" Type="http://schemas.openxmlformats.org/officeDocument/2006/relationships/oleObject" Target="../embeddings/oleObject155.bin"/><Relationship Id="rId1" Type="http://schemas.openxmlformats.org/officeDocument/2006/relationships/vmlDrawing" Target="../drawings/vmlDrawing21.vml"/><Relationship Id="rId6" Type="http://schemas.openxmlformats.org/officeDocument/2006/relationships/oleObject" Target="../embeddings/oleObject150.bin"/><Relationship Id="rId11" Type="http://schemas.openxmlformats.org/officeDocument/2006/relationships/oleObject" Target="../embeddings/oleObject152.bin"/><Relationship Id="rId5" Type="http://schemas.openxmlformats.org/officeDocument/2006/relationships/image" Target="../media/image224.wmf"/><Relationship Id="rId15" Type="http://schemas.openxmlformats.org/officeDocument/2006/relationships/oleObject" Target="../embeddings/oleObject154.bin"/><Relationship Id="rId10" Type="http://schemas.openxmlformats.org/officeDocument/2006/relationships/image" Target="../media/image228.jpg"/><Relationship Id="rId4" Type="http://schemas.openxmlformats.org/officeDocument/2006/relationships/oleObject" Target="../embeddings/oleObject149.bin"/><Relationship Id="rId9" Type="http://schemas.openxmlformats.org/officeDocument/2006/relationships/image" Target="../media/image226.wmf"/><Relationship Id="rId14" Type="http://schemas.openxmlformats.org/officeDocument/2006/relationships/image" Target="../media/image230.jpg"/></Relationships>
</file>

<file path=ppt/slides/_rels/slide37.xml.rels><?xml version="1.0" encoding="UTF-8" standalone="yes"?>
<Relationships xmlns="http://schemas.openxmlformats.org/package/2006/relationships"><Relationship Id="rId3" Type="http://schemas.openxmlformats.org/officeDocument/2006/relationships/image" Target="../media/image232.jpg"/><Relationship Id="rId2" Type="http://schemas.openxmlformats.org/officeDocument/2006/relationships/image" Target="../media/image231.jpg"/><Relationship Id="rId1" Type="http://schemas.openxmlformats.org/officeDocument/2006/relationships/slideLayout" Target="../slideLayouts/slideLayout2.xml"/><Relationship Id="rId5" Type="http://schemas.openxmlformats.org/officeDocument/2006/relationships/image" Target="../media/image234.jpg"/><Relationship Id="rId4" Type="http://schemas.openxmlformats.org/officeDocument/2006/relationships/image" Target="../media/image23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3.xml"/><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6.bin"/><Relationship Id="rId18" Type="http://schemas.openxmlformats.org/officeDocument/2006/relationships/image" Target="../media/image19.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6.wmf"/><Relationship Id="rId17" Type="http://schemas.openxmlformats.org/officeDocument/2006/relationships/oleObject" Target="../embeddings/oleObject8.bin"/><Relationship Id="rId2" Type="http://schemas.openxmlformats.org/officeDocument/2006/relationships/slideLayout" Target="../slideLayouts/slideLayout2.xml"/><Relationship Id="rId16" Type="http://schemas.openxmlformats.org/officeDocument/2006/relationships/image" Target="../media/image18.wmf"/><Relationship Id="rId1" Type="http://schemas.openxmlformats.org/officeDocument/2006/relationships/vmlDrawing" Target="../drawings/vmlDrawing1.vml"/><Relationship Id="rId6" Type="http://schemas.openxmlformats.org/officeDocument/2006/relationships/image" Target="../media/image13.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15.wmf"/><Relationship Id="rId4" Type="http://schemas.openxmlformats.org/officeDocument/2006/relationships/image" Target="../media/image12.wmf"/><Relationship Id="rId9" Type="http://schemas.openxmlformats.org/officeDocument/2006/relationships/oleObject" Target="../embeddings/oleObject4.bin"/><Relationship Id="rId14" Type="http://schemas.openxmlformats.org/officeDocument/2006/relationships/image" Target="../media/image17.wmf"/></Relationships>
</file>

<file path=ppt/slides/_rels/slide9.xml.rels><?xml version="1.0" encoding="UTF-8" standalone="yes"?>
<Relationships xmlns="http://schemas.openxmlformats.org/package/2006/relationships"><Relationship Id="rId13" Type="http://schemas.openxmlformats.org/officeDocument/2006/relationships/image" Target="../media/image24.wmf"/><Relationship Id="rId18" Type="http://schemas.openxmlformats.org/officeDocument/2006/relationships/oleObject" Target="../embeddings/oleObject16.bin"/><Relationship Id="rId26" Type="http://schemas.openxmlformats.org/officeDocument/2006/relationships/oleObject" Target="../embeddings/oleObject20.bin"/><Relationship Id="rId3" Type="http://schemas.openxmlformats.org/officeDocument/2006/relationships/notesSlide" Target="../notesSlides/notesSlide5.xml"/><Relationship Id="rId21" Type="http://schemas.openxmlformats.org/officeDocument/2006/relationships/image" Target="../media/image28.wmf"/><Relationship Id="rId7" Type="http://schemas.openxmlformats.org/officeDocument/2006/relationships/image" Target="../media/image21.wmf"/><Relationship Id="rId12" Type="http://schemas.openxmlformats.org/officeDocument/2006/relationships/oleObject" Target="../embeddings/oleObject13.bin"/><Relationship Id="rId17" Type="http://schemas.openxmlformats.org/officeDocument/2006/relationships/image" Target="../media/image26.wmf"/><Relationship Id="rId25" Type="http://schemas.openxmlformats.org/officeDocument/2006/relationships/image" Target="../media/image30.wmf"/><Relationship Id="rId33" Type="http://schemas.openxmlformats.org/officeDocument/2006/relationships/image" Target="../media/image34.wmf"/><Relationship Id="rId2" Type="http://schemas.openxmlformats.org/officeDocument/2006/relationships/slideLayout" Target="../slideLayouts/slideLayout2.xml"/><Relationship Id="rId16" Type="http://schemas.openxmlformats.org/officeDocument/2006/relationships/oleObject" Target="../embeddings/oleObject15.bin"/><Relationship Id="rId20" Type="http://schemas.openxmlformats.org/officeDocument/2006/relationships/oleObject" Target="../embeddings/oleObject17.bin"/><Relationship Id="rId29" Type="http://schemas.openxmlformats.org/officeDocument/2006/relationships/image" Target="../media/image32.wmf"/><Relationship Id="rId1" Type="http://schemas.openxmlformats.org/officeDocument/2006/relationships/vmlDrawing" Target="../drawings/vmlDrawing2.vml"/><Relationship Id="rId6" Type="http://schemas.openxmlformats.org/officeDocument/2006/relationships/oleObject" Target="../embeddings/oleObject10.bin"/><Relationship Id="rId11" Type="http://schemas.openxmlformats.org/officeDocument/2006/relationships/image" Target="../media/image23.wmf"/><Relationship Id="rId24" Type="http://schemas.openxmlformats.org/officeDocument/2006/relationships/oleObject" Target="../embeddings/oleObject19.bin"/><Relationship Id="rId32" Type="http://schemas.openxmlformats.org/officeDocument/2006/relationships/oleObject" Target="../embeddings/oleObject23.bin"/><Relationship Id="rId5" Type="http://schemas.openxmlformats.org/officeDocument/2006/relationships/image" Target="../media/image20.wmf"/><Relationship Id="rId15" Type="http://schemas.openxmlformats.org/officeDocument/2006/relationships/image" Target="../media/image25.wmf"/><Relationship Id="rId23" Type="http://schemas.openxmlformats.org/officeDocument/2006/relationships/image" Target="../media/image29.wmf"/><Relationship Id="rId28" Type="http://schemas.openxmlformats.org/officeDocument/2006/relationships/oleObject" Target="../embeddings/oleObject21.bin"/><Relationship Id="rId10" Type="http://schemas.openxmlformats.org/officeDocument/2006/relationships/oleObject" Target="../embeddings/oleObject12.bin"/><Relationship Id="rId19" Type="http://schemas.openxmlformats.org/officeDocument/2006/relationships/image" Target="../media/image27.wmf"/><Relationship Id="rId31" Type="http://schemas.openxmlformats.org/officeDocument/2006/relationships/image" Target="../media/image33.wmf"/><Relationship Id="rId4" Type="http://schemas.openxmlformats.org/officeDocument/2006/relationships/oleObject" Target="../embeddings/oleObject9.bin"/><Relationship Id="rId9" Type="http://schemas.openxmlformats.org/officeDocument/2006/relationships/image" Target="../media/image22.wmf"/><Relationship Id="rId14" Type="http://schemas.openxmlformats.org/officeDocument/2006/relationships/oleObject" Target="../embeddings/oleObject14.bin"/><Relationship Id="rId22" Type="http://schemas.openxmlformats.org/officeDocument/2006/relationships/oleObject" Target="../embeddings/oleObject18.bin"/><Relationship Id="rId27" Type="http://schemas.openxmlformats.org/officeDocument/2006/relationships/image" Target="../media/image31.wmf"/><Relationship Id="rId30" Type="http://schemas.openxmlformats.org/officeDocument/2006/relationships/oleObject" Target="../embeddings/oleObject22.bin"/><Relationship Id="rId8"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15"/>
          <p:cNvSpPr>
            <a:spLocks noChangeArrowheads="1"/>
          </p:cNvSpPr>
          <p:nvPr/>
        </p:nvSpPr>
        <p:spPr bwMode="auto">
          <a:xfrm>
            <a:off x="1619249" y="1872258"/>
            <a:ext cx="7273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77825" indent="-377825" algn="ctr" defTabSz="1008063"/>
            <a:r>
              <a:rPr lang="ru-RU" altLang="ru-RU" sz="2400" dirty="0" err="1" smtClean="0">
                <a:latin typeface="Times New Roman" panose="02020603050405020304" pitchFamily="18" charset="0"/>
                <a:cs typeface="Times New Roman" panose="02020603050405020304" pitchFamily="18" charset="0"/>
              </a:rPr>
              <a:t>Русланцев</a:t>
            </a:r>
            <a:r>
              <a:rPr lang="ru-RU" altLang="ru-RU" sz="2400" dirty="0" smtClean="0">
                <a:latin typeface="Times New Roman" panose="02020603050405020304" pitchFamily="18" charset="0"/>
                <a:cs typeface="Times New Roman" panose="02020603050405020304" pitchFamily="18" charset="0"/>
              </a:rPr>
              <a:t> Андрей Николаевич</a:t>
            </a:r>
            <a:endParaRPr lang="ru-RU" altLang="ru-RU" sz="2400" b="1" dirty="0">
              <a:latin typeface="Times New Roman" panose="02020603050405020304" pitchFamily="18" charset="0"/>
              <a:cs typeface="Times New Roman" panose="02020603050405020304" pitchFamily="18" charset="0"/>
            </a:endParaRPr>
          </a:p>
        </p:txBody>
      </p:sp>
      <p:sp>
        <p:nvSpPr>
          <p:cNvPr id="3079" name="Rectangle 15"/>
          <p:cNvSpPr>
            <a:spLocks noChangeArrowheads="1"/>
          </p:cNvSpPr>
          <p:nvPr/>
        </p:nvSpPr>
        <p:spPr bwMode="auto">
          <a:xfrm>
            <a:off x="3719512" y="6614939"/>
            <a:ext cx="3168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77825" indent="-377825" algn="ctr" defTabSz="1008063"/>
            <a:r>
              <a:rPr lang="ru-RU" altLang="ru-RU" sz="1800" dirty="0">
                <a:latin typeface="Times New Roman" panose="02020603050405020304" pitchFamily="18" charset="0"/>
                <a:cs typeface="Times New Roman" panose="02020603050405020304" pitchFamily="18" charset="0"/>
              </a:rPr>
              <a:t>Москва </a:t>
            </a:r>
            <a:r>
              <a:rPr lang="ru-RU" altLang="ru-RU" sz="1800">
                <a:latin typeface="Times New Roman" panose="02020603050405020304" pitchFamily="18" charset="0"/>
                <a:cs typeface="Times New Roman" panose="02020603050405020304" pitchFamily="18" charset="0"/>
              </a:rPr>
              <a:t>- </a:t>
            </a:r>
            <a:r>
              <a:rPr lang="ru-RU" altLang="ru-RU" sz="1800" smtClean="0">
                <a:latin typeface="Times New Roman" panose="02020603050405020304" pitchFamily="18" charset="0"/>
                <a:cs typeface="Times New Roman" panose="02020603050405020304" pitchFamily="18" charset="0"/>
              </a:rPr>
              <a:t>2018 </a:t>
            </a:r>
            <a:endParaRPr lang="ru-RU" altLang="ru-RU" sz="1800" dirty="0">
              <a:latin typeface="Times New Roman" panose="02020603050405020304" pitchFamily="18" charset="0"/>
              <a:cs typeface="Times New Roman" panose="02020603050405020304" pitchFamily="18" charset="0"/>
            </a:endParaRPr>
          </a:p>
        </p:txBody>
      </p:sp>
      <p:sp>
        <p:nvSpPr>
          <p:cNvPr id="3082" name="Text Box 9"/>
          <p:cNvSpPr txBox="1">
            <a:spLocks noChangeArrowheads="1"/>
          </p:cNvSpPr>
          <p:nvPr/>
        </p:nvSpPr>
        <p:spPr bwMode="auto">
          <a:xfrm rot="10800000" flipV="1">
            <a:off x="1852326" y="4261708"/>
            <a:ext cx="69523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5613" indent="-455613" defTabSz="912813" eaLnBrk="0" hangingPunct="0">
              <a:defRPr sz="1600">
                <a:solidFill>
                  <a:schemeClr val="tx1"/>
                </a:solidFill>
                <a:latin typeface="Arial" charset="0"/>
              </a:defRPr>
            </a:lvl1pPr>
            <a:lvl2pPr marL="742950" indent="-285750" defTabSz="912813" eaLnBrk="0" hangingPunct="0">
              <a:defRPr sz="1600">
                <a:solidFill>
                  <a:schemeClr val="tx1"/>
                </a:solidFill>
                <a:latin typeface="Arial" charset="0"/>
              </a:defRPr>
            </a:lvl2pPr>
            <a:lvl3pPr marL="1143000" indent="-228600" defTabSz="912813" eaLnBrk="0" hangingPunct="0">
              <a:defRPr sz="1600">
                <a:solidFill>
                  <a:schemeClr val="tx1"/>
                </a:solidFill>
                <a:latin typeface="Arial" charset="0"/>
              </a:defRPr>
            </a:lvl3pPr>
            <a:lvl4pPr marL="1600200" indent="-228600" defTabSz="912813" eaLnBrk="0" hangingPunct="0">
              <a:defRPr sz="1600">
                <a:solidFill>
                  <a:schemeClr val="tx1"/>
                </a:solidFill>
                <a:latin typeface="Arial" charset="0"/>
              </a:defRPr>
            </a:lvl4pPr>
            <a:lvl5pPr marL="2057400" indent="-228600" defTabSz="912813" eaLnBrk="0" hangingPunct="0">
              <a:defRPr sz="1600">
                <a:solidFill>
                  <a:schemeClr val="tx1"/>
                </a:solidFill>
                <a:latin typeface="Arial" charset="0"/>
              </a:defRPr>
            </a:lvl5pPr>
            <a:lvl6pPr marL="2514600" indent="-228600" defTabSz="912813" eaLnBrk="0" fontAlgn="base" hangingPunct="0">
              <a:spcBef>
                <a:spcPct val="0"/>
              </a:spcBef>
              <a:spcAft>
                <a:spcPct val="0"/>
              </a:spcAft>
              <a:defRPr sz="1600">
                <a:solidFill>
                  <a:schemeClr val="tx1"/>
                </a:solidFill>
                <a:latin typeface="Arial" charset="0"/>
              </a:defRPr>
            </a:lvl6pPr>
            <a:lvl7pPr marL="2971800" indent="-228600" defTabSz="912813" eaLnBrk="0" fontAlgn="base" hangingPunct="0">
              <a:spcBef>
                <a:spcPct val="0"/>
              </a:spcBef>
              <a:spcAft>
                <a:spcPct val="0"/>
              </a:spcAft>
              <a:defRPr sz="1600">
                <a:solidFill>
                  <a:schemeClr val="tx1"/>
                </a:solidFill>
                <a:latin typeface="Arial" charset="0"/>
              </a:defRPr>
            </a:lvl7pPr>
            <a:lvl8pPr marL="3429000" indent="-228600" defTabSz="912813" eaLnBrk="0" fontAlgn="base" hangingPunct="0">
              <a:spcBef>
                <a:spcPct val="0"/>
              </a:spcBef>
              <a:spcAft>
                <a:spcPct val="0"/>
              </a:spcAft>
              <a:defRPr sz="1600">
                <a:solidFill>
                  <a:schemeClr val="tx1"/>
                </a:solidFill>
                <a:latin typeface="Arial" charset="0"/>
              </a:defRPr>
            </a:lvl8pPr>
            <a:lvl9pPr marL="3886200" indent="-228600" defTabSz="912813" eaLnBrk="0" fontAlgn="base" hangingPunct="0">
              <a:spcBef>
                <a:spcPct val="0"/>
              </a:spcBef>
              <a:spcAft>
                <a:spcPct val="0"/>
              </a:spcAft>
              <a:defRPr sz="1600">
                <a:solidFill>
                  <a:schemeClr val="tx1"/>
                </a:solidFill>
                <a:latin typeface="Arial" charset="0"/>
              </a:defRPr>
            </a:lvl9pPr>
          </a:lstStyle>
          <a:p>
            <a:pPr eaLnBrk="1" hangingPunct="1"/>
            <a:r>
              <a:rPr lang="ru-RU" altLang="ru-RU" sz="1800" dirty="0" smtClean="0">
                <a:latin typeface="Times New Roman" panose="02020603050405020304" pitchFamily="18" charset="0"/>
                <a:cs typeface="Times New Roman" panose="02020603050405020304" pitchFamily="18" charset="0"/>
              </a:rPr>
              <a:t>Специальность 01.02.04 – Механика деформируемого твердого тела</a:t>
            </a:r>
            <a:endParaRPr lang="ru-RU" altLang="ru-RU" sz="1800" dirty="0">
              <a:latin typeface="Times New Roman" panose="02020603050405020304" pitchFamily="18" charset="0"/>
              <a:cs typeface="Times New Roman" panose="02020603050405020304" pitchFamily="18" charset="0"/>
            </a:endParaRPr>
          </a:p>
        </p:txBody>
      </p:sp>
      <p:sp>
        <p:nvSpPr>
          <p:cNvPr id="3083" name="Text Box 9"/>
          <p:cNvSpPr txBox="1">
            <a:spLocks noChangeArrowheads="1"/>
          </p:cNvSpPr>
          <p:nvPr/>
        </p:nvSpPr>
        <p:spPr bwMode="auto">
          <a:xfrm rot="10800000" flipV="1">
            <a:off x="6280148" y="5544666"/>
            <a:ext cx="39084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eaLnBrk="0" hangingPunct="0">
              <a:defRPr sz="1600">
                <a:solidFill>
                  <a:schemeClr val="tx1"/>
                </a:solidFill>
                <a:latin typeface="Arial" charset="0"/>
              </a:defRPr>
            </a:lvl1pPr>
            <a:lvl2pPr marL="742950" indent="-285750" defTabSz="912813" eaLnBrk="0" hangingPunct="0">
              <a:defRPr sz="1600">
                <a:solidFill>
                  <a:schemeClr val="tx1"/>
                </a:solidFill>
                <a:latin typeface="Arial" charset="0"/>
              </a:defRPr>
            </a:lvl2pPr>
            <a:lvl3pPr marL="1143000" indent="-228600" defTabSz="912813" eaLnBrk="0" hangingPunct="0">
              <a:defRPr sz="1600">
                <a:solidFill>
                  <a:schemeClr val="tx1"/>
                </a:solidFill>
                <a:latin typeface="Arial" charset="0"/>
              </a:defRPr>
            </a:lvl3pPr>
            <a:lvl4pPr marL="1600200" indent="-228600" defTabSz="912813" eaLnBrk="0" hangingPunct="0">
              <a:defRPr sz="1600">
                <a:solidFill>
                  <a:schemeClr val="tx1"/>
                </a:solidFill>
                <a:latin typeface="Arial" charset="0"/>
              </a:defRPr>
            </a:lvl4pPr>
            <a:lvl5pPr marL="2057400" indent="-228600" defTabSz="912813" eaLnBrk="0" hangingPunct="0">
              <a:defRPr sz="1600">
                <a:solidFill>
                  <a:schemeClr val="tx1"/>
                </a:solidFill>
                <a:latin typeface="Arial" charset="0"/>
              </a:defRPr>
            </a:lvl5pPr>
            <a:lvl6pPr marL="2514600" indent="-228600" defTabSz="912813" eaLnBrk="0" fontAlgn="base" hangingPunct="0">
              <a:spcBef>
                <a:spcPct val="0"/>
              </a:spcBef>
              <a:spcAft>
                <a:spcPct val="0"/>
              </a:spcAft>
              <a:defRPr sz="1600">
                <a:solidFill>
                  <a:schemeClr val="tx1"/>
                </a:solidFill>
                <a:latin typeface="Arial" charset="0"/>
              </a:defRPr>
            </a:lvl6pPr>
            <a:lvl7pPr marL="2971800" indent="-228600" defTabSz="912813" eaLnBrk="0" fontAlgn="base" hangingPunct="0">
              <a:spcBef>
                <a:spcPct val="0"/>
              </a:spcBef>
              <a:spcAft>
                <a:spcPct val="0"/>
              </a:spcAft>
              <a:defRPr sz="1600">
                <a:solidFill>
                  <a:schemeClr val="tx1"/>
                </a:solidFill>
                <a:latin typeface="Arial" charset="0"/>
              </a:defRPr>
            </a:lvl7pPr>
            <a:lvl8pPr marL="3429000" indent="-228600" defTabSz="912813" eaLnBrk="0" fontAlgn="base" hangingPunct="0">
              <a:spcBef>
                <a:spcPct val="0"/>
              </a:spcBef>
              <a:spcAft>
                <a:spcPct val="0"/>
              </a:spcAft>
              <a:defRPr sz="1600">
                <a:solidFill>
                  <a:schemeClr val="tx1"/>
                </a:solidFill>
                <a:latin typeface="Arial" charset="0"/>
              </a:defRPr>
            </a:lvl8pPr>
            <a:lvl9pPr marL="3886200" indent="-228600" defTabSz="912813" eaLnBrk="0" fontAlgn="base" hangingPunct="0">
              <a:spcBef>
                <a:spcPct val="0"/>
              </a:spcBef>
              <a:spcAft>
                <a:spcPct val="0"/>
              </a:spcAft>
              <a:defRPr sz="1600">
                <a:solidFill>
                  <a:schemeClr val="tx1"/>
                </a:solidFill>
                <a:latin typeface="Arial" charset="0"/>
              </a:defRPr>
            </a:lvl9pPr>
          </a:lstStyle>
          <a:p>
            <a:pPr eaLnBrk="1" hangingPunct="1"/>
            <a:r>
              <a:rPr lang="ru-RU" altLang="ru-RU" sz="1800" dirty="0">
                <a:latin typeface="Times New Roman" panose="02020603050405020304" pitchFamily="18" charset="0"/>
                <a:cs typeface="Times New Roman" panose="02020603050405020304" pitchFamily="18" charset="0"/>
              </a:rPr>
              <a:t>Научный руководитель </a:t>
            </a:r>
            <a:endParaRPr lang="ru-RU" altLang="ru-RU" sz="1800" b="1" dirty="0">
              <a:latin typeface="Times New Roman" panose="02020603050405020304" pitchFamily="18" charset="0"/>
              <a:cs typeface="Times New Roman" panose="02020603050405020304" pitchFamily="18" charset="0"/>
            </a:endParaRPr>
          </a:p>
          <a:p>
            <a:pPr eaLnBrk="1" hangingPunct="1"/>
            <a:r>
              <a:rPr lang="ru-RU" altLang="ru-RU" sz="1800" dirty="0" smtClean="0">
                <a:latin typeface="Times New Roman" panose="02020603050405020304" pitchFamily="18" charset="0"/>
                <a:cs typeface="Times New Roman" panose="02020603050405020304" pitchFamily="18" charset="0"/>
              </a:rPr>
              <a:t>д.ф.-</a:t>
            </a:r>
            <a:r>
              <a:rPr lang="ru-RU" altLang="ru-RU" sz="1800" dirty="0">
                <a:latin typeface="Times New Roman" panose="02020603050405020304" pitchFamily="18" charset="0"/>
                <a:cs typeface="Times New Roman" panose="02020603050405020304" pitchFamily="18" charset="0"/>
              </a:rPr>
              <a:t>м.н., проф</a:t>
            </a:r>
            <a:r>
              <a:rPr lang="ru-RU" altLang="ru-RU" sz="1800" dirty="0" smtClean="0">
                <a:latin typeface="Times New Roman" panose="02020603050405020304" pitchFamily="18" charset="0"/>
                <a:cs typeface="Times New Roman" panose="02020603050405020304" pitchFamily="18" charset="0"/>
              </a:rPr>
              <a:t>. </a:t>
            </a:r>
            <a:r>
              <a:rPr lang="ru-RU" altLang="ru-RU" sz="1800" dirty="0">
                <a:latin typeface="Times New Roman" panose="02020603050405020304" pitchFamily="18" charset="0"/>
                <a:cs typeface="Times New Roman" panose="02020603050405020304" pitchFamily="18" charset="0"/>
              </a:rPr>
              <a:t>А.М.</a:t>
            </a:r>
            <a:r>
              <a:rPr lang="en-US" altLang="ru-RU" sz="1800" dirty="0">
                <a:latin typeface="Times New Roman" panose="02020603050405020304" pitchFamily="18" charset="0"/>
                <a:cs typeface="Times New Roman" panose="02020603050405020304" pitchFamily="18" charset="0"/>
              </a:rPr>
              <a:t> </a:t>
            </a:r>
            <a:r>
              <a:rPr lang="ru-RU" altLang="ru-RU" sz="1800" dirty="0" err="1">
                <a:latin typeface="Times New Roman" panose="02020603050405020304" pitchFamily="18" charset="0"/>
                <a:cs typeface="Times New Roman" panose="02020603050405020304" pitchFamily="18" charset="0"/>
              </a:rPr>
              <a:t>Думанский</a:t>
            </a:r>
            <a:endParaRPr lang="ru-RU" altLang="ru-RU" sz="1800" dirty="0">
              <a:latin typeface="Times New Roman" panose="02020603050405020304" pitchFamily="18" charset="0"/>
              <a:cs typeface="Times New Roman" panose="02020603050405020304" pitchFamily="18" charset="0"/>
            </a:endParaRPr>
          </a:p>
        </p:txBody>
      </p:sp>
      <p:sp>
        <p:nvSpPr>
          <p:cNvPr id="3084" name="Text Box 9"/>
          <p:cNvSpPr txBox="1">
            <a:spLocks noChangeArrowheads="1"/>
          </p:cNvSpPr>
          <p:nvPr/>
        </p:nvSpPr>
        <p:spPr bwMode="auto">
          <a:xfrm rot="10800000" flipV="1">
            <a:off x="877155" y="4936575"/>
            <a:ext cx="8902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5613" indent="-455613" defTabSz="912813" eaLnBrk="0" hangingPunct="0">
              <a:defRPr sz="1600">
                <a:solidFill>
                  <a:schemeClr val="tx1"/>
                </a:solidFill>
                <a:latin typeface="Arial" charset="0"/>
              </a:defRPr>
            </a:lvl1pPr>
            <a:lvl2pPr marL="742950" indent="-285750" defTabSz="912813" eaLnBrk="0" hangingPunct="0">
              <a:defRPr sz="1600">
                <a:solidFill>
                  <a:schemeClr val="tx1"/>
                </a:solidFill>
                <a:latin typeface="Arial" charset="0"/>
              </a:defRPr>
            </a:lvl2pPr>
            <a:lvl3pPr marL="1143000" indent="-228600" defTabSz="912813" eaLnBrk="0" hangingPunct="0">
              <a:defRPr sz="1600">
                <a:solidFill>
                  <a:schemeClr val="tx1"/>
                </a:solidFill>
                <a:latin typeface="Arial" charset="0"/>
              </a:defRPr>
            </a:lvl3pPr>
            <a:lvl4pPr marL="1600200" indent="-228600" defTabSz="912813" eaLnBrk="0" hangingPunct="0">
              <a:defRPr sz="1600">
                <a:solidFill>
                  <a:schemeClr val="tx1"/>
                </a:solidFill>
                <a:latin typeface="Arial" charset="0"/>
              </a:defRPr>
            </a:lvl4pPr>
            <a:lvl5pPr marL="2057400" indent="-228600" defTabSz="912813" eaLnBrk="0" hangingPunct="0">
              <a:defRPr sz="1600">
                <a:solidFill>
                  <a:schemeClr val="tx1"/>
                </a:solidFill>
                <a:latin typeface="Arial" charset="0"/>
              </a:defRPr>
            </a:lvl5pPr>
            <a:lvl6pPr marL="2514600" indent="-228600" defTabSz="912813" eaLnBrk="0" fontAlgn="base" hangingPunct="0">
              <a:spcBef>
                <a:spcPct val="0"/>
              </a:spcBef>
              <a:spcAft>
                <a:spcPct val="0"/>
              </a:spcAft>
              <a:defRPr sz="1600">
                <a:solidFill>
                  <a:schemeClr val="tx1"/>
                </a:solidFill>
                <a:latin typeface="Arial" charset="0"/>
              </a:defRPr>
            </a:lvl6pPr>
            <a:lvl7pPr marL="2971800" indent="-228600" defTabSz="912813" eaLnBrk="0" fontAlgn="base" hangingPunct="0">
              <a:spcBef>
                <a:spcPct val="0"/>
              </a:spcBef>
              <a:spcAft>
                <a:spcPct val="0"/>
              </a:spcAft>
              <a:defRPr sz="1600">
                <a:solidFill>
                  <a:schemeClr val="tx1"/>
                </a:solidFill>
                <a:latin typeface="Arial" charset="0"/>
              </a:defRPr>
            </a:lvl7pPr>
            <a:lvl8pPr marL="3429000" indent="-228600" defTabSz="912813" eaLnBrk="0" fontAlgn="base" hangingPunct="0">
              <a:spcBef>
                <a:spcPct val="0"/>
              </a:spcBef>
              <a:spcAft>
                <a:spcPct val="0"/>
              </a:spcAft>
              <a:defRPr sz="1600">
                <a:solidFill>
                  <a:schemeClr val="tx1"/>
                </a:solidFill>
                <a:latin typeface="Arial" charset="0"/>
              </a:defRPr>
            </a:lvl8pPr>
            <a:lvl9pPr marL="3886200" indent="-228600" defTabSz="912813" eaLnBrk="0" fontAlgn="base" hangingPunct="0">
              <a:spcBef>
                <a:spcPct val="0"/>
              </a:spcBef>
              <a:spcAft>
                <a:spcPct val="0"/>
              </a:spcAft>
              <a:defRPr sz="1600">
                <a:solidFill>
                  <a:schemeClr val="tx1"/>
                </a:solidFill>
                <a:latin typeface="Arial" charset="0"/>
              </a:defRPr>
            </a:lvl9pPr>
          </a:lstStyle>
          <a:p>
            <a:pPr algn="ctr" eaLnBrk="1" hangingPunct="1"/>
            <a:r>
              <a:rPr lang="ru-RU" altLang="ru-RU" sz="1800" dirty="0">
                <a:latin typeface="Times New Roman" panose="02020603050405020304" pitchFamily="18" charset="0"/>
                <a:cs typeface="Times New Roman" panose="02020603050405020304" pitchFamily="18" charset="0"/>
              </a:rPr>
              <a:t>Диссертация на соискание ученой степени кандидата технических наук</a:t>
            </a:r>
            <a:endParaRPr lang="ru-RU" altLang="ru-RU" sz="1800" i="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755998" y="144066"/>
            <a:ext cx="8784976" cy="923330"/>
          </a:xfrm>
          <a:prstGeom prst="rect">
            <a:avLst/>
          </a:prstGeom>
          <a:noFill/>
        </p:spPr>
        <p:txBody>
          <a:bodyPr wrap="square" rtlCol="0">
            <a:spAutoFit/>
          </a:bodyPr>
          <a:lstStyle/>
          <a:p>
            <a:pPr algn="ctr"/>
            <a:r>
              <a:rPr lang="ru-RU" sz="1800" dirty="0">
                <a:latin typeface="Times New Roman" panose="02020603050405020304" pitchFamily="18" charset="0"/>
                <a:cs typeface="Times New Roman" panose="02020603050405020304" pitchFamily="18" charset="0"/>
              </a:rPr>
              <a:t>Федеральное государственное бюджетное образовательное учреждение </a:t>
            </a:r>
            <a:br>
              <a:rPr lang="ru-RU" sz="1800" dirty="0">
                <a:latin typeface="Times New Roman" panose="02020603050405020304" pitchFamily="18" charset="0"/>
                <a:cs typeface="Times New Roman" panose="02020603050405020304" pitchFamily="18" charset="0"/>
              </a:rPr>
            </a:br>
            <a:r>
              <a:rPr lang="ru-RU" sz="1800" dirty="0">
                <a:latin typeface="Times New Roman" panose="02020603050405020304" pitchFamily="18" charset="0"/>
                <a:cs typeface="Times New Roman" panose="02020603050405020304" pitchFamily="18" charset="0"/>
              </a:rPr>
              <a:t>высшего образования «Московский государственный технический университет </a:t>
            </a:r>
            <a:br>
              <a:rPr lang="ru-RU" sz="1800" dirty="0">
                <a:latin typeface="Times New Roman" panose="02020603050405020304" pitchFamily="18" charset="0"/>
                <a:cs typeface="Times New Roman" panose="02020603050405020304" pitchFamily="18" charset="0"/>
              </a:rPr>
            </a:br>
            <a:r>
              <a:rPr lang="ru-RU" sz="1800" dirty="0">
                <a:latin typeface="Times New Roman" panose="02020603050405020304" pitchFamily="18" charset="0"/>
                <a:cs typeface="Times New Roman" panose="02020603050405020304" pitchFamily="18" charset="0"/>
              </a:rPr>
              <a:t>имени Н.Э. Баумана (национальный исследовательский университет)»</a:t>
            </a:r>
          </a:p>
        </p:txBody>
      </p:sp>
      <p:sp>
        <p:nvSpPr>
          <p:cNvPr id="3" name="TextBox 2"/>
          <p:cNvSpPr txBox="1"/>
          <p:nvPr/>
        </p:nvSpPr>
        <p:spPr>
          <a:xfrm>
            <a:off x="755998" y="2686993"/>
            <a:ext cx="9145016" cy="769441"/>
          </a:xfrm>
          <a:prstGeom prst="rect">
            <a:avLst/>
          </a:prstGeom>
          <a:noFill/>
        </p:spPr>
        <p:txBody>
          <a:bodyPr wrap="square" rtlCol="0">
            <a:spAutoFit/>
          </a:bodyPr>
          <a:lstStyle/>
          <a:p>
            <a:pPr algn="ctr"/>
            <a:r>
              <a:rPr lang="ru-RU" sz="2200" b="1" cap="all" dirty="0" smtClean="0">
                <a:latin typeface="Times New Roman" panose="02020603050405020304" pitchFamily="18" charset="0"/>
                <a:cs typeface="Times New Roman" panose="02020603050405020304" pitchFamily="18" charset="0"/>
              </a:rPr>
              <a:t>Разработка  </a:t>
            </a:r>
            <a:r>
              <a:rPr lang="ru-RU" sz="2200" b="1" cap="all" dirty="0">
                <a:latin typeface="Times New Roman" panose="02020603050405020304" pitchFamily="18" charset="0"/>
                <a:cs typeface="Times New Roman" panose="02020603050405020304" pitchFamily="18" charset="0"/>
              </a:rPr>
              <a:t>моделей  деформирования  полимерных  волокнистых  слоев  с  различной  укладкой</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Объект 2"/>
          <p:cNvGraphicFramePr>
            <a:graphicFrameLocks noChangeAspect="1"/>
          </p:cNvGraphicFramePr>
          <p:nvPr>
            <p:extLst>
              <p:ext uri="{D42A27DB-BD31-4B8C-83A1-F6EECF244321}">
                <p14:modId xmlns:p14="http://schemas.microsoft.com/office/powerpoint/2010/main" val="1399888058"/>
              </p:ext>
            </p:extLst>
          </p:nvPr>
        </p:nvGraphicFramePr>
        <p:xfrm>
          <a:off x="333375" y="917549"/>
          <a:ext cx="1425575" cy="454025"/>
        </p:xfrm>
        <a:graphic>
          <a:graphicData uri="http://schemas.openxmlformats.org/presentationml/2006/ole">
            <mc:AlternateContent xmlns:mc="http://schemas.openxmlformats.org/markup-compatibility/2006">
              <mc:Choice xmlns:v="urn:schemas-microsoft-com:vml" Requires="v">
                <p:oleObj spid="_x0000_s55305" name="Equation" r:id="rId3" imgW="1422360" imgH="457200" progId="Equation.DSMT4">
                  <p:embed/>
                </p:oleObj>
              </mc:Choice>
              <mc:Fallback>
                <p:oleObj name="Equation" r:id="rId3" imgW="1422360" imgH="457200" progId="Equation.DSMT4">
                  <p:embed/>
                  <p:pic>
                    <p:nvPicPr>
                      <p:cNvPr id="0" name="Object 1"/>
                      <p:cNvPicPr>
                        <a:picLocks noChangeAspect="1" noChangeArrowheads="1"/>
                      </p:cNvPicPr>
                      <p:nvPr/>
                    </p:nvPicPr>
                    <p:blipFill>
                      <a:blip r:embed="rId4"/>
                      <a:srcRect/>
                      <a:stretch>
                        <a:fillRect/>
                      </a:stretch>
                    </p:blipFill>
                    <p:spPr bwMode="auto">
                      <a:xfrm>
                        <a:off x="333375" y="917549"/>
                        <a:ext cx="1425575"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358029926"/>
              </p:ext>
            </p:extLst>
          </p:nvPr>
        </p:nvGraphicFramePr>
        <p:xfrm>
          <a:off x="316794" y="1564902"/>
          <a:ext cx="2409825" cy="714375"/>
        </p:xfrm>
        <a:graphic>
          <a:graphicData uri="http://schemas.openxmlformats.org/presentationml/2006/ole">
            <mc:AlternateContent xmlns:mc="http://schemas.openxmlformats.org/markup-compatibility/2006">
              <mc:Choice xmlns:v="urn:schemas-microsoft-com:vml" Requires="v">
                <p:oleObj spid="_x0000_s55306" name="Equation" r:id="rId5" imgW="2412720" imgH="711000" progId="Equation.DSMT4">
                  <p:embed/>
                </p:oleObj>
              </mc:Choice>
              <mc:Fallback>
                <p:oleObj name="Equation" r:id="rId5" imgW="2412720" imgH="711000" progId="Equation.DSMT4">
                  <p:embed/>
                  <p:pic>
                    <p:nvPicPr>
                      <p:cNvPr id="0" name="Object 3"/>
                      <p:cNvPicPr>
                        <a:picLocks noChangeAspect="1" noChangeArrowheads="1"/>
                      </p:cNvPicPr>
                      <p:nvPr/>
                    </p:nvPicPr>
                    <p:blipFill>
                      <a:blip r:embed="rId6"/>
                      <a:srcRect/>
                      <a:stretch>
                        <a:fillRect/>
                      </a:stretch>
                    </p:blipFill>
                    <p:spPr bwMode="auto">
                      <a:xfrm>
                        <a:off x="316794" y="1564902"/>
                        <a:ext cx="2409825"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Объект 13"/>
          <p:cNvGraphicFramePr>
            <a:graphicFrameLocks noChangeAspect="1"/>
          </p:cNvGraphicFramePr>
          <p:nvPr>
            <p:extLst>
              <p:ext uri="{D42A27DB-BD31-4B8C-83A1-F6EECF244321}">
                <p14:modId xmlns:p14="http://schemas.microsoft.com/office/powerpoint/2010/main" val="4138606630"/>
              </p:ext>
            </p:extLst>
          </p:nvPr>
        </p:nvGraphicFramePr>
        <p:xfrm>
          <a:off x="362438" y="2879567"/>
          <a:ext cx="1343025" cy="301625"/>
        </p:xfrm>
        <a:graphic>
          <a:graphicData uri="http://schemas.openxmlformats.org/presentationml/2006/ole">
            <mc:AlternateContent xmlns:mc="http://schemas.openxmlformats.org/markup-compatibility/2006">
              <mc:Choice xmlns:v="urn:schemas-microsoft-com:vml" Requires="v">
                <p:oleObj spid="_x0000_s55307" name="Equation" r:id="rId7" imgW="1346040" imgH="304560" progId="Equation.DSMT4">
                  <p:embed/>
                </p:oleObj>
              </mc:Choice>
              <mc:Fallback>
                <p:oleObj name="Equation" r:id="rId7" imgW="1346040" imgH="304560" progId="Equation.DSMT4">
                  <p:embed/>
                  <p:pic>
                    <p:nvPicPr>
                      <p:cNvPr id="0" name="Object 11"/>
                      <p:cNvPicPr>
                        <a:picLocks noChangeAspect="1" noChangeArrowheads="1"/>
                      </p:cNvPicPr>
                      <p:nvPr/>
                    </p:nvPicPr>
                    <p:blipFill>
                      <a:blip r:embed="rId8"/>
                      <a:srcRect/>
                      <a:stretch>
                        <a:fillRect/>
                      </a:stretch>
                    </p:blipFill>
                    <p:spPr bwMode="auto">
                      <a:xfrm>
                        <a:off x="362438" y="2879567"/>
                        <a:ext cx="1343025"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Объект 15"/>
          <p:cNvGraphicFramePr>
            <a:graphicFrameLocks noChangeAspect="1"/>
          </p:cNvGraphicFramePr>
          <p:nvPr>
            <p:extLst>
              <p:ext uri="{D42A27DB-BD31-4B8C-83A1-F6EECF244321}">
                <p14:modId xmlns:p14="http://schemas.microsoft.com/office/powerpoint/2010/main" val="822836993"/>
              </p:ext>
            </p:extLst>
          </p:nvPr>
        </p:nvGraphicFramePr>
        <p:xfrm>
          <a:off x="379019" y="4061813"/>
          <a:ext cx="1851025" cy="474662"/>
        </p:xfrm>
        <a:graphic>
          <a:graphicData uri="http://schemas.openxmlformats.org/presentationml/2006/ole">
            <mc:AlternateContent xmlns:mc="http://schemas.openxmlformats.org/markup-compatibility/2006">
              <mc:Choice xmlns:v="urn:schemas-microsoft-com:vml" Requires="v">
                <p:oleObj spid="_x0000_s55308" name="Equation" r:id="rId9" imgW="1841400" imgH="469800" progId="Equation.DSMT4">
                  <p:embed/>
                </p:oleObj>
              </mc:Choice>
              <mc:Fallback>
                <p:oleObj name="Equation" r:id="rId9" imgW="1841400" imgH="469800" progId="Equation.DSMT4">
                  <p:embed/>
                  <p:pic>
                    <p:nvPicPr>
                      <p:cNvPr id="0" name="Object 13"/>
                      <p:cNvPicPr>
                        <a:picLocks noChangeAspect="1" noChangeArrowheads="1"/>
                      </p:cNvPicPr>
                      <p:nvPr/>
                    </p:nvPicPr>
                    <p:blipFill>
                      <a:blip r:embed="rId10"/>
                      <a:srcRect/>
                      <a:stretch>
                        <a:fillRect/>
                      </a:stretch>
                    </p:blipFill>
                    <p:spPr bwMode="auto">
                      <a:xfrm>
                        <a:off x="379019" y="4061813"/>
                        <a:ext cx="1851025" cy="474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ъект 17"/>
          <p:cNvGraphicFramePr>
            <a:graphicFrameLocks noChangeAspect="1"/>
          </p:cNvGraphicFramePr>
          <p:nvPr>
            <p:extLst>
              <p:ext uri="{D42A27DB-BD31-4B8C-83A1-F6EECF244321}">
                <p14:modId xmlns:p14="http://schemas.microsoft.com/office/powerpoint/2010/main" val="1770830203"/>
              </p:ext>
            </p:extLst>
          </p:nvPr>
        </p:nvGraphicFramePr>
        <p:xfrm>
          <a:off x="362438" y="3727229"/>
          <a:ext cx="1273175" cy="301625"/>
        </p:xfrm>
        <a:graphic>
          <a:graphicData uri="http://schemas.openxmlformats.org/presentationml/2006/ole">
            <mc:AlternateContent xmlns:mc="http://schemas.openxmlformats.org/markup-compatibility/2006">
              <mc:Choice xmlns:v="urn:schemas-microsoft-com:vml" Requires="v">
                <p:oleObj spid="_x0000_s55309" name="Equation" r:id="rId11" imgW="1269720" imgH="304560" progId="Equation.DSMT4">
                  <p:embed/>
                </p:oleObj>
              </mc:Choice>
              <mc:Fallback>
                <p:oleObj name="Equation" r:id="rId11" imgW="1269720" imgH="304560" progId="Equation.DSMT4">
                  <p:embed/>
                  <p:pic>
                    <p:nvPicPr>
                      <p:cNvPr id="0" name="Object 15"/>
                      <p:cNvPicPr>
                        <a:picLocks noChangeAspect="1" noChangeArrowheads="1"/>
                      </p:cNvPicPr>
                      <p:nvPr/>
                    </p:nvPicPr>
                    <p:blipFill>
                      <a:blip r:embed="rId12"/>
                      <a:srcRect/>
                      <a:stretch>
                        <a:fillRect/>
                      </a:stretch>
                    </p:blipFill>
                    <p:spPr bwMode="auto">
                      <a:xfrm>
                        <a:off x="362438" y="3727229"/>
                        <a:ext cx="1273175"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179933" y="144482"/>
            <a:ext cx="10006039"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Идентификация упругих характеристик слоистых полимерных композитов</a:t>
            </a:r>
            <a:endParaRPr lang="ru-RU" b="1" u="sng" dirty="0">
              <a:latin typeface="Times New Roman" panose="02020603050405020304" pitchFamily="18" charset="0"/>
              <a:cs typeface="Times New Roman" panose="02020603050405020304" pitchFamily="18" charset="0"/>
            </a:endParaRPr>
          </a:p>
        </p:txBody>
      </p:sp>
      <p:sp>
        <p:nvSpPr>
          <p:cNvPr id="2" name="TextBox 1"/>
          <p:cNvSpPr txBox="1"/>
          <p:nvPr/>
        </p:nvSpPr>
        <p:spPr>
          <a:xfrm>
            <a:off x="316794" y="475245"/>
            <a:ext cx="3024336"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Минимизация невязки</a:t>
            </a:r>
            <a:endParaRPr lang="ru-RU" sz="1600" dirty="0">
              <a:latin typeface="Times New Roman" panose="02020603050405020304" pitchFamily="18" charset="0"/>
              <a:cs typeface="Times New Roman" panose="02020603050405020304" pitchFamily="18" charset="0"/>
            </a:endParaRPr>
          </a:p>
        </p:txBody>
      </p:sp>
      <p:graphicFrame>
        <p:nvGraphicFramePr>
          <p:cNvPr id="15" name="Объект 14"/>
          <p:cNvGraphicFramePr>
            <a:graphicFrameLocks noChangeAspect="1"/>
          </p:cNvGraphicFramePr>
          <p:nvPr>
            <p:extLst>
              <p:ext uri="{D42A27DB-BD31-4B8C-83A1-F6EECF244321}">
                <p14:modId xmlns:p14="http://schemas.microsoft.com/office/powerpoint/2010/main" val="4215276956"/>
              </p:ext>
            </p:extLst>
          </p:nvPr>
        </p:nvGraphicFramePr>
        <p:xfrm>
          <a:off x="362438" y="3304191"/>
          <a:ext cx="2095500" cy="300038"/>
        </p:xfrm>
        <a:graphic>
          <a:graphicData uri="http://schemas.openxmlformats.org/presentationml/2006/ole">
            <mc:AlternateContent xmlns:mc="http://schemas.openxmlformats.org/markup-compatibility/2006">
              <mc:Choice xmlns:v="urn:schemas-microsoft-com:vml" Requires="v">
                <p:oleObj spid="_x0000_s55310" name="Equation" r:id="rId13" imgW="2095200" imgH="304560" progId="Equation.DSMT4">
                  <p:embed/>
                </p:oleObj>
              </mc:Choice>
              <mc:Fallback>
                <p:oleObj name="Equation" r:id="rId13" imgW="2095200" imgH="304560" progId="Equation.DSMT4">
                  <p:embed/>
                  <p:pic>
                    <p:nvPicPr>
                      <p:cNvPr id="12" name="Объект 11"/>
                      <p:cNvPicPr>
                        <a:picLocks noChangeAspect="1" noChangeArrowheads="1"/>
                      </p:cNvPicPr>
                      <p:nvPr/>
                    </p:nvPicPr>
                    <p:blipFill>
                      <a:blip r:embed="rId14"/>
                      <a:srcRect/>
                      <a:stretch>
                        <a:fillRect/>
                      </a:stretch>
                    </p:blipFill>
                    <p:spPr bwMode="auto">
                      <a:xfrm>
                        <a:off x="362438" y="3304191"/>
                        <a:ext cx="2095500" cy="300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Объект 6"/>
          <p:cNvGraphicFramePr>
            <a:graphicFrameLocks noChangeAspect="1"/>
          </p:cNvGraphicFramePr>
          <p:nvPr>
            <p:extLst>
              <p:ext uri="{D42A27DB-BD31-4B8C-83A1-F6EECF244321}">
                <p14:modId xmlns:p14="http://schemas.microsoft.com/office/powerpoint/2010/main" val="917575955"/>
              </p:ext>
            </p:extLst>
          </p:nvPr>
        </p:nvGraphicFramePr>
        <p:xfrm>
          <a:off x="6682714" y="1656880"/>
          <a:ext cx="1625600" cy="631825"/>
        </p:xfrm>
        <a:graphic>
          <a:graphicData uri="http://schemas.openxmlformats.org/presentationml/2006/ole">
            <mc:AlternateContent xmlns:mc="http://schemas.openxmlformats.org/markup-compatibility/2006">
              <mc:Choice xmlns:v="urn:schemas-microsoft-com:vml" Requires="v">
                <p:oleObj spid="_x0000_s55311" name="Equation" r:id="rId15" imgW="1625400" imgH="634680" progId="Equation.DSMT4">
                  <p:embed/>
                </p:oleObj>
              </mc:Choice>
              <mc:Fallback>
                <p:oleObj name="Equation" r:id="rId15" imgW="1625400" imgH="634680" progId="Equation.DSMT4">
                  <p:embed/>
                  <p:pic>
                    <p:nvPicPr>
                      <p:cNvPr id="0" name="Object 252"/>
                      <p:cNvPicPr>
                        <a:picLocks noChangeAspect="1" noChangeArrowheads="1"/>
                      </p:cNvPicPr>
                      <p:nvPr/>
                    </p:nvPicPr>
                    <p:blipFill>
                      <a:blip r:embed="rId16"/>
                      <a:srcRect/>
                      <a:stretch>
                        <a:fillRect/>
                      </a:stretch>
                    </p:blipFill>
                    <p:spPr bwMode="auto">
                      <a:xfrm>
                        <a:off x="6682714" y="1656880"/>
                        <a:ext cx="1625600"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Объект 10"/>
          <p:cNvGraphicFramePr>
            <a:graphicFrameLocks noChangeAspect="1"/>
          </p:cNvGraphicFramePr>
          <p:nvPr>
            <p:extLst>
              <p:ext uri="{D42A27DB-BD31-4B8C-83A1-F6EECF244321}">
                <p14:modId xmlns:p14="http://schemas.microsoft.com/office/powerpoint/2010/main" val="1702497440"/>
              </p:ext>
            </p:extLst>
          </p:nvPr>
        </p:nvGraphicFramePr>
        <p:xfrm>
          <a:off x="6748317" y="2799780"/>
          <a:ext cx="1781175" cy="728662"/>
        </p:xfrm>
        <a:graphic>
          <a:graphicData uri="http://schemas.openxmlformats.org/presentationml/2006/ole">
            <mc:AlternateContent xmlns:mc="http://schemas.openxmlformats.org/markup-compatibility/2006">
              <mc:Choice xmlns:v="urn:schemas-microsoft-com:vml" Requires="v">
                <p:oleObj spid="_x0000_s55312" name="Equation" r:id="rId17" imgW="1777680" imgH="723600" progId="Equation.DSMT4">
                  <p:embed/>
                </p:oleObj>
              </mc:Choice>
              <mc:Fallback>
                <p:oleObj name="Equation" r:id="rId17" imgW="1777680" imgH="723600" progId="Equation.DSMT4">
                  <p:embed/>
                  <p:pic>
                    <p:nvPicPr>
                      <p:cNvPr id="0" name="Object 254"/>
                      <p:cNvPicPr>
                        <a:picLocks noChangeAspect="1" noChangeArrowheads="1"/>
                      </p:cNvPicPr>
                      <p:nvPr/>
                    </p:nvPicPr>
                    <p:blipFill>
                      <a:blip r:embed="rId18"/>
                      <a:srcRect/>
                      <a:stretch>
                        <a:fillRect/>
                      </a:stretch>
                    </p:blipFill>
                    <p:spPr bwMode="auto">
                      <a:xfrm>
                        <a:off x="6748317" y="2799780"/>
                        <a:ext cx="1781175" cy="728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Box 21"/>
          <p:cNvSpPr txBox="1"/>
          <p:nvPr/>
        </p:nvSpPr>
        <p:spPr>
          <a:xfrm>
            <a:off x="6241182" y="732282"/>
            <a:ext cx="3024336"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Оценка точности модели</a:t>
            </a:r>
            <a:endParaRPr lang="ru-RU" sz="16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362438" y="2349739"/>
            <a:ext cx="4930063"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Идентификация элементов матрицы жесткости слоя</a:t>
            </a:r>
            <a:endParaRPr lang="ru-RU" sz="16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6567320" y="1307413"/>
            <a:ext cx="3481988"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Средняя относительная ошибка</a:t>
            </a:r>
            <a:endParaRPr lang="ru-RU" sz="1600"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6563042" y="2387919"/>
            <a:ext cx="3481988"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Средняя </a:t>
            </a:r>
            <a:r>
              <a:rPr lang="ru-RU" sz="1600" dirty="0" err="1" smtClean="0">
                <a:latin typeface="Times New Roman" panose="02020603050405020304" pitchFamily="18" charset="0"/>
                <a:cs typeface="Times New Roman" panose="02020603050405020304" pitchFamily="18" charset="0"/>
              </a:rPr>
              <a:t>квадратическая</a:t>
            </a:r>
            <a:r>
              <a:rPr lang="ru-RU" sz="1600" dirty="0" smtClean="0">
                <a:latin typeface="Times New Roman" panose="02020603050405020304" pitchFamily="18" charset="0"/>
                <a:cs typeface="Times New Roman" panose="02020603050405020304" pitchFamily="18" charset="0"/>
              </a:rPr>
              <a:t> ошибка</a:t>
            </a:r>
            <a:endParaRPr lang="ru-RU" sz="1600" dirty="0">
              <a:latin typeface="Times New Roman" panose="02020603050405020304" pitchFamily="18" charset="0"/>
              <a:cs typeface="Times New Roman" panose="02020603050405020304" pitchFamily="18" charset="0"/>
            </a:endParaRPr>
          </a:p>
        </p:txBody>
      </p:sp>
      <p:graphicFrame>
        <p:nvGraphicFramePr>
          <p:cNvPr id="8" name="Таблица 7"/>
          <p:cNvGraphicFramePr>
            <a:graphicFrameLocks noGrp="1"/>
          </p:cNvGraphicFramePr>
          <p:nvPr>
            <p:extLst>
              <p:ext uri="{D42A27DB-BD31-4B8C-83A1-F6EECF244321}">
                <p14:modId xmlns:p14="http://schemas.microsoft.com/office/powerpoint/2010/main" val="2378213341"/>
              </p:ext>
            </p:extLst>
          </p:nvPr>
        </p:nvGraphicFramePr>
        <p:xfrm>
          <a:off x="316794" y="5198854"/>
          <a:ext cx="4728412" cy="1447800"/>
        </p:xfrm>
        <a:graphic>
          <a:graphicData uri="http://schemas.openxmlformats.org/drawingml/2006/table">
            <a:tbl>
              <a:tblPr>
                <a:tableStyleId>{5940675A-B579-460E-94D1-54222C63F5DA}</a:tableStyleId>
              </a:tblPr>
              <a:tblGrid>
                <a:gridCol w="1488052">
                  <a:extLst>
                    <a:ext uri="{9D8B030D-6E8A-4147-A177-3AD203B41FA5}">
                      <a16:colId xmlns:a16="http://schemas.microsoft.com/office/drawing/2014/main" val="1320186086"/>
                    </a:ext>
                  </a:extLst>
                </a:gridCol>
                <a:gridCol w="864096">
                  <a:extLst>
                    <a:ext uri="{9D8B030D-6E8A-4147-A177-3AD203B41FA5}">
                      <a16:colId xmlns:a16="http://schemas.microsoft.com/office/drawing/2014/main" val="68018520"/>
                    </a:ext>
                  </a:extLst>
                </a:gridCol>
                <a:gridCol w="864096">
                  <a:extLst>
                    <a:ext uri="{9D8B030D-6E8A-4147-A177-3AD203B41FA5}">
                      <a16:colId xmlns:a16="http://schemas.microsoft.com/office/drawing/2014/main" val="3296812811"/>
                    </a:ext>
                  </a:extLst>
                </a:gridCol>
                <a:gridCol w="936104">
                  <a:extLst>
                    <a:ext uri="{9D8B030D-6E8A-4147-A177-3AD203B41FA5}">
                      <a16:colId xmlns:a16="http://schemas.microsoft.com/office/drawing/2014/main" val="3086308261"/>
                    </a:ext>
                  </a:extLst>
                </a:gridCol>
                <a:gridCol w="576064">
                  <a:extLst>
                    <a:ext uri="{9D8B030D-6E8A-4147-A177-3AD203B41FA5}">
                      <a16:colId xmlns:a16="http://schemas.microsoft.com/office/drawing/2014/main" val="2290315923"/>
                    </a:ext>
                  </a:extLst>
                </a:gridCol>
              </a:tblGrid>
              <a:tr h="300071">
                <a:tc>
                  <a:txBody>
                    <a:bodyPr/>
                    <a:lstStyle/>
                    <a:p>
                      <a:r>
                        <a:rPr lang="ru-RU" sz="1600" dirty="0" smtClean="0">
                          <a:latin typeface="Times New Roman" panose="02020603050405020304" pitchFamily="18" charset="0"/>
                          <a:cs typeface="Times New Roman" panose="02020603050405020304" pitchFamily="18" charset="0"/>
                        </a:rPr>
                        <a:t>Материал</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ea typeface="Calibri" panose="020F0502020204030204" pitchFamily="34" charset="0"/>
                        </a:rPr>
                        <a:t>E</a:t>
                      </a:r>
                      <a:r>
                        <a:rPr lang="ru-RU" sz="1600" baseline="-25000" dirty="0" smtClean="0">
                          <a:latin typeface="Times New Roman" panose="02020603050405020304" pitchFamily="18" charset="0"/>
                          <a:ea typeface="Calibri" panose="020F0502020204030204" pitchFamily="34" charset="0"/>
                        </a:rPr>
                        <a:t>1</a:t>
                      </a:r>
                      <a:r>
                        <a:rPr lang="ru-RU" sz="1600" dirty="0" smtClean="0">
                          <a:latin typeface="Times New Roman" panose="02020603050405020304" pitchFamily="18" charset="0"/>
                          <a:ea typeface="Calibri" panose="020F0502020204030204" pitchFamily="34" charset="0"/>
                        </a:rPr>
                        <a:t>, ГПа</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ea typeface="Calibri" panose="020F0502020204030204" pitchFamily="34" charset="0"/>
                        </a:rPr>
                        <a:t>E</a:t>
                      </a:r>
                      <a:r>
                        <a:rPr lang="ru-RU" sz="1600" baseline="-25000" dirty="0" smtClean="0">
                          <a:latin typeface="Times New Roman" panose="02020603050405020304" pitchFamily="18" charset="0"/>
                          <a:ea typeface="Calibri" panose="020F0502020204030204" pitchFamily="34" charset="0"/>
                        </a:rPr>
                        <a:t>2</a:t>
                      </a:r>
                      <a:r>
                        <a:rPr lang="ru-RU" sz="1600" dirty="0" smtClean="0">
                          <a:latin typeface="Times New Roman" panose="02020603050405020304" pitchFamily="18" charset="0"/>
                          <a:ea typeface="Calibri" panose="020F0502020204030204" pitchFamily="34" charset="0"/>
                        </a:rPr>
                        <a:t>, ГПа</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ea typeface="Calibri" panose="020F0502020204030204" pitchFamily="34" charset="0"/>
                        </a:rPr>
                        <a:t>G</a:t>
                      </a:r>
                      <a:r>
                        <a:rPr lang="ru-RU" sz="1600" baseline="-25000" dirty="0" smtClean="0">
                          <a:latin typeface="Times New Roman" panose="02020603050405020304" pitchFamily="18" charset="0"/>
                          <a:ea typeface="Calibri" panose="020F0502020204030204" pitchFamily="34" charset="0"/>
                        </a:rPr>
                        <a:t>12</a:t>
                      </a:r>
                      <a:r>
                        <a:rPr lang="ru-RU" sz="1600" dirty="0" smtClean="0">
                          <a:latin typeface="Times New Roman" panose="02020603050405020304" pitchFamily="18" charset="0"/>
                          <a:ea typeface="Calibri" panose="020F0502020204030204" pitchFamily="34" charset="0"/>
                        </a:rPr>
                        <a:t>, ГПа</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ea typeface="Calibri" panose="020F0502020204030204" pitchFamily="34" charset="0"/>
                        </a:rPr>
                        <a:t>ν</a:t>
                      </a:r>
                      <a:r>
                        <a:rPr lang="ru-RU" sz="1600" baseline="-25000" dirty="0" smtClean="0">
                          <a:latin typeface="Times New Roman" panose="02020603050405020304" pitchFamily="18" charset="0"/>
                          <a:ea typeface="Calibri" panose="020F0502020204030204" pitchFamily="34" charset="0"/>
                        </a:rPr>
                        <a:t>12</a:t>
                      </a:r>
                      <a:endParaRPr lang="ru-RU"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41370484"/>
                  </a:ext>
                </a:extLst>
              </a:tr>
              <a:tr h="370840">
                <a:tc>
                  <a:txBody>
                    <a:bodyPr/>
                    <a:lstStyle/>
                    <a:p>
                      <a:r>
                        <a:rPr lang="ru-RU" sz="1600" dirty="0" smtClean="0">
                          <a:latin typeface="Times New Roman" panose="02020603050405020304" pitchFamily="18" charset="0"/>
                          <a:cs typeface="Times New Roman" panose="02020603050405020304" pitchFamily="18" charset="0"/>
                        </a:rPr>
                        <a:t>КМУ-4Л</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150</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4,0</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3,3</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0,32</a:t>
                      </a:r>
                      <a:endParaRPr lang="ru-RU"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68329573"/>
                  </a:ext>
                </a:extLst>
              </a:tr>
              <a:tr h="370840">
                <a:tc>
                  <a:txBody>
                    <a:bodyPr/>
                    <a:lstStyle/>
                    <a:p>
                      <a:r>
                        <a:rPr lang="ru-RU" sz="1600" dirty="0" smtClean="0">
                          <a:latin typeface="Times New Roman" panose="02020603050405020304" pitchFamily="18" charset="0"/>
                          <a:cs typeface="Times New Roman" panose="02020603050405020304" pitchFamily="18" charset="0"/>
                        </a:rPr>
                        <a:t>БМИ-3/3692</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84</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80,0</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7,5</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0,04</a:t>
                      </a:r>
                      <a:endParaRPr lang="ru-RU"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62009874"/>
                  </a:ext>
                </a:extLst>
              </a:tr>
              <a:tr h="370840">
                <a:tc>
                  <a:txBody>
                    <a:bodyPr/>
                    <a:lstStyle/>
                    <a:p>
                      <a:r>
                        <a:rPr lang="ru-RU" sz="1600" dirty="0" smtClean="0">
                          <a:latin typeface="Times New Roman" panose="02020603050405020304" pitchFamily="18" charset="0"/>
                          <a:cs typeface="Times New Roman" panose="02020603050405020304" pitchFamily="18" charset="0"/>
                        </a:rPr>
                        <a:t>Стеклопластик</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137</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9,5</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5,0</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0,30</a:t>
                      </a:r>
                      <a:endParaRPr lang="ru-RU"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20605978"/>
                  </a:ext>
                </a:extLst>
              </a:tr>
            </a:tbl>
          </a:graphicData>
        </a:graphic>
      </p:graphicFrame>
      <p:pic>
        <p:nvPicPr>
          <p:cNvPr id="10" name="Рисунок 9"/>
          <p:cNvPicPr>
            <a:picLocks noChangeAspect="1"/>
          </p:cNvPicPr>
          <p:nvPr/>
        </p:nvPicPr>
        <p:blipFill rotWithShape="1">
          <a:blip r:embed="rId19"/>
          <a:srcRect l="15154" r="20440"/>
          <a:stretch/>
        </p:blipFill>
        <p:spPr>
          <a:xfrm>
            <a:off x="5076478" y="3925058"/>
            <a:ext cx="1224136" cy="3030962"/>
          </a:xfrm>
          <a:prstGeom prst="rect">
            <a:avLst/>
          </a:prstGeom>
        </p:spPr>
      </p:pic>
      <p:pic>
        <p:nvPicPr>
          <p:cNvPr id="17" name="Рисунок 16"/>
          <p:cNvPicPr>
            <a:picLocks noChangeAspect="1"/>
          </p:cNvPicPr>
          <p:nvPr/>
        </p:nvPicPr>
        <p:blipFill>
          <a:blip r:embed="rId20"/>
          <a:stretch>
            <a:fillRect/>
          </a:stretch>
        </p:blipFill>
        <p:spPr>
          <a:xfrm>
            <a:off x="7115798" y="3937672"/>
            <a:ext cx="1694979" cy="3047154"/>
          </a:xfrm>
          <a:prstGeom prst="rect">
            <a:avLst/>
          </a:prstGeom>
        </p:spPr>
      </p:pic>
      <p:pic>
        <p:nvPicPr>
          <p:cNvPr id="9" name="Рисунок 8"/>
          <p:cNvPicPr>
            <a:picLocks noChangeAspect="1"/>
          </p:cNvPicPr>
          <p:nvPr/>
        </p:nvPicPr>
        <p:blipFill>
          <a:blip r:embed="rId21" cstate="print">
            <a:extLst>
              <a:ext uri="{BEBA8EAE-BF5A-486C-A8C5-ECC9F3942E4B}">
                <a14:imgProps xmlns:a14="http://schemas.microsoft.com/office/drawing/2010/main">
                  <a14:imgLayer r:embed="rId22">
                    <a14:imgEffect>
                      <a14:saturation sat="33000"/>
                    </a14:imgEffect>
                  </a14:imgLayer>
                </a14:imgProps>
              </a:ext>
              <a:ext uri="{28A0092B-C50C-407E-A947-70E740481C1C}">
                <a14:useLocalDpi xmlns:a14="http://schemas.microsoft.com/office/drawing/2010/main" val="0"/>
              </a:ext>
            </a:extLst>
          </a:blip>
          <a:stretch>
            <a:fillRect/>
          </a:stretch>
        </p:blipFill>
        <p:spPr>
          <a:xfrm flipH="1">
            <a:off x="6329072" y="3934307"/>
            <a:ext cx="786232" cy="3021713"/>
          </a:xfrm>
          <a:prstGeom prst="rect">
            <a:avLst/>
          </a:prstGeom>
        </p:spPr>
      </p:pic>
      <p:pic>
        <p:nvPicPr>
          <p:cNvPr id="19" name="Рисунок 18"/>
          <p:cNvPicPr>
            <a:picLocks noChangeAspect="1"/>
          </p:cNvPicPr>
          <p:nvPr/>
        </p:nvPicPr>
        <p:blipFill>
          <a:blip r:embed="rId23" cstate="print">
            <a:extLst>
              <a:ext uri="{BEBA8EAE-BF5A-486C-A8C5-ECC9F3942E4B}">
                <a14:imgProps xmlns:a14="http://schemas.microsoft.com/office/drawing/2010/main">
                  <a14:imgLayer r:embed="rId24">
                    <a14:imgEffect>
                      <a14:saturation sat="33000"/>
                    </a14:imgEffect>
                  </a14:imgLayer>
                </a14:imgProps>
              </a:ext>
              <a:ext uri="{28A0092B-C50C-407E-A947-70E740481C1C}">
                <a14:useLocalDpi xmlns:a14="http://schemas.microsoft.com/office/drawing/2010/main" val="0"/>
              </a:ext>
            </a:extLst>
          </a:blip>
          <a:stretch>
            <a:fillRect/>
          </a:stretch>
        </p:blipFill>
        <p:spPr>
          <a:xfrm flipH="1">
            <a:off x="8773020" y="3934307"/>
            <a:ext cx="1309285" cy="3065843"/>
          </a:xfrm>
          <a:prstGeom prst="rect">
            <a:avLst/>
          </a:prstGeom>
        </p:spPr>
      </p:pic>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10</a:t>
            </a:fld>
            <a:endParaRPr lang="ru-RU" altLang="en-US"/>
          </a:p>
        </p:txBody>
      </p:sp>
    </p:spTree>
    <p:extLst>
      <p:ext uri="{BB962C8B-B14F-4D97-AF65-F5344CB8AC3E}">
        <p14:creationId xmlns:p14="http://schemas.microsoft.com/office/powerpoint/2010/main" val="38974692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9934" y="144482"/>
            <a:ext cx="10153128" cy="369332"/>
          </a:xfrm>
          <a:prstGeom prst="rect">
            <a:avLst/>
          </a:prstGeom>
          <a:noFill/>
        </p:spPr>
        <p:txBody>
          <a:bodyPr wrap="square" rtlCol="0">
            <a:spAutoFit/>
          </a:bodyPr>
          <a:lstStyle/>
          <a:p>
            <a:pPr algn="ctr"/>
            <a:r>
              <a:rPr lang="ru-RU" b="1" u="sng" dirty="0">
                <a:latin typeface="Times New Roman" panose="02020603050405020304" pitchFamily="18" charset="0"/>
                <a:cs typeface="Times New Roman" panose="02020603050405020304" pitchFamily="18" charset="0"/>
              </a:rPr>
              <a:t>Расчетные и экспериментальные диаграммы деформирования углепластика </a:t>
            </a:r>
            <a:r>
              <a:rPr lang="ru-RU" b="1" u="sng" dirty="0" smtClean="0">
                <a:latin typeface="Times New Roman" panose="02020603050405020304" pitchFamily="18" charset="0"/>
                <a:cs typeface="Times New Roman" panose="02020603050405020304" pitchFamily="18" charset="0"/>
              </a:rPr>
              <a:t>БМИ-3/3692</a:t>
            </a:r>
            <a:endParaRPr lang="ru-RU" b="1" u="sng" dirty="0">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6974446" y="3168402"/>
            <a:ext cx="458780"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90°</a:t>
            </a:r>
            <a:endParaRPr lang="ru-RU" sz="1600" dirty="0">
              <a:latin typeface="Times New Roman" panose="02020603050405020304" pitchFamily="18" charset="0"/>
              <a:cs typeface="Times New Roman" panose="02020603050405020304" pitchFamily="18" charset="0"/>
            </a:endParaRPr>
          </a:p>
        </p:txBody>
      </p:sp>
      <p:sp>
        <p:nvSpPr>
          <p:cNvPr id="11" name="Прямоугольник 10"/>
          <p:cNvSpPr/>
          <p:nvPr/>
        </p:nvSpPr>
        <p:spPr>
          <a:xfrm>
            <a:off x="3380862" y="6111640"/>
            <a:ext cx="561372"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±45°</a:t>
            </a:r>
            <a:endParaRPr lang="ru-RU" sz="1600" dirty="0">
              <a:latin typeface="Times New Roman" panose="02020603050405020304" pitchFamily="18" charset="0"/>
              <a:cs typeface="Times New Roman" panose="02020603050405020304" pitchFamily="18" charset="0"/>
            </a:endParaRPr>
          </a:p>
        </p:txBody>
      </p:sp>
      <p:sp>
        <p:nvSpPr>
          <p:cNvPr id="12" name="Прямоугольник 11"/>
          <p:cNvSpPr/>
          <p:nvPr/>
        </p:nvSpPr>
        <p:spPr>
          <a:xfrm>
            <a:off x="3348286" y="3221913"/>
            <a:ext cx="356188"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0°</a:t>
            </a:r>
            <a:endParaRPr lang="ru-RU" sz="1600" dirty="0">
              <a:latin typeface="Times New Roman" panose="02020603050405020304" pitchFamily="18" charset="0"/>
              <a:cs typeface="Times New Roman" panose="02020603050405020304" pitchFamily="18" charset="0"/>
            </a:endParaRPr>
          </a:p>
        </p:txBody>
      </p:sp>
      <p:sp>
        <p:nvSpPr>
          <p:cNvPr id="13" name="Прямоугольник 12"/>
          <p:cNvSpPr/>
          <p:nvPr/>
        </p:nvSpPr>
        <p:spPr>
          <a:xfrm>
            <a:off x="7027626" y="6048722"/>
            <a:ext cx="458780"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30°</a:t>
            </a:r>
            <a:endParaRPr lang="ru-RU" sz="1600" dirty="0">
              <a:latin typeface="Times New Roman" panose="02020603050405020304" pitchFamily="18" charset="0"/>
              <a:cs typeface="Times New Roman" panose="02020603050405020304" pitchFamily="18" charset="0"/>
            </a:endParaRPr>
          </a:p>
        </p:txBody>
      </p:sp>
      <p:graphicFrame>
        <p:nvGraphicFramePr>
          <p:cNvPr id="14" name="Объект 13"/>
          <p:cNvGraphicFramePr>
            <a:graphicFrameLocks noChangeAspect="1"/>
          </p:cNvGraphicFramePr>
          <p:nvPr>
            <p:extLst>
              <p:ext uri="{D42A27DB-BD31-4B8C-83A1-F6EECF244321}">
                <p14:modId xmlns:p14="http://schemas.microsoft.com/office/powerpoint/2010/main" val="1335365377"/>
              </p:ext>
            </p:extLst>
          </p:nvPr>
        </p:nvGraphicFramePr>
        <p:xfrm>
          <a:off x="295470" y="6402071"/>
          <a:ext cx="2409825" cy="315912"/>
        </p:xfrm>
        <a:graphic>
          <a:graphicData uri="http://schemas.openxmlformats.org/presentationml/2006/ole">
            <mc:AlternateContent xmlns:mc="http://schemas.openxmlformats.org/markup-compatibility/2006">
              <mc:Choice xmlns:v="urn:schemas-microsoft-com:vml" Requires="v">
                <p:oleObj spid="_x0000_s41376" name="Equation" r:id="rId3" imgW="2412720" imgH="304560" progId="Equation.DSMT4">
                  <p:embed/>
                </p:oleObj>
              </mc:Choice>
              <mc:Fallback>
                <p:oleObj name="Equation" r:id="rId3" imgW="2412720" imgH="304560" progId="Equation.DSMT4">
                  <p:embed/>
                  <p:pic>
                    <p:nvPicPr>
                      <p:cNvPr id="14" name="Объект 13"/>
                      <p:cNvPicPr>
                        <a:picLocks noChangeAspect="1" noChangeArrowheads="1"/>
                      </p:cNvPicPr>
                      <p:nvPr/>
                    </p:nvPicPr>
                    <p:blipFill>
                      <a:blip r:embed="rId4"/>
                      <a:srcRect/>
                      <a:stretch>
                        <a:fillRect/>
                      </a:stretch>
                    </p:blipFill>
                    <p:spPr bwMode="auto">
                      <a:xfrm>
                        <a:off x="295470" y="6402071"/>
                        <a:ext cx="2409825" cy="315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Объект 1"/>
          <p:cNvGraphicFramePr>
            <a:graphicFrameLocks noChangeAspect="1"/>
          </p:cNvGraphicFramePr>
          <p:nvPr>
            <p:extLst>
              <p:ext uri="{D42A27DB-BD31-4B8C-83A1-F6EECF244321}">
                <p14:modId xmlns:p14="http://schemas.microsoft.com/office/powerpoint/2010/main" val="4140960891"/>
              </p:ext>
            </p:extLst>
          </p:nvPr>
        </p:nvGraphicFramePr>
        <p:xfrm>
          <a:off x="295470" y="6800886"/>
          <a:ext cx="722313" cy="206375"/>
        </p:xfrm>
        <a:graphic>
          <a:graphicData uri="http://schemas.openxmlformats.org/presentationml/2006/ole">
            <mc:AlternateContent xmlns:mc="http://schemas.openxmlformats.org/markup-compatibility/2006">
              <mc:Choice xmlns:v="urn:schemas-microsoft-com:vml" Requires="v">
                <p:oleObj spid="_x0000_s41377" name="Equation" r:id="rId5" imgW="761760" imgH="215640" progId="Equation.DSMT4">
                  <p:embed/>
                </p:oleObj>
              </mc:Choice>
              <mc:Fallback>
                <p:oleObj name="Equation" r:id="rId5" imgW="761760" imgH="215640" progId="Equation.DSMT4">
                  <p:embed/>
                  <p:pic>
                    <p:nvPicPr>
                      <p:cNvPr id="2" name="Объект 1"/>
                      <p:cNvPicPr>
                        <a:picLocks noChangeAspect="1" noChangeArrowheads="1"/>
                      </p:cNvPicPr>
                      <p:nvPr/>
                    </p:nvPicPr>
                    <p:blipFill>
                      <a:blip r:embed="rId6"/>
                      <a:srcRect/>
                      <a:stretch>
                        <a:fillRect/>
                      </a:stretch>
                    </p:blipFill>
                    <p:spPr bwMode="auto">
                      <a:xfrm>
                        <a:off x="295470" y="6800886"/>
                        <a:ext cx="722313" cy="206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Объект 2"/>
          <p:cNvGraphicFramePr>
            <a:graphicFrameLocks noChangeAspect="1"/>
          </p:cNvGraphicFramePr>
          <p:nvPr>
            <p:extLst>
              <p:ext uri="{D42A27DB-BD31-4B8C-83A1-F6EECF244321}">
                <p14:modId xmlns:p14="http://schemas.microsoft.com/office/powerpoint/2010/main" val="3947052979"/>
              </p:ext>
            </p:extLst>
          </p:nvPr>
        </p:nvGraphicFramePr>
        <p:xfrm>
          <a:off x="1274529" y="6807235"/>
          <a:ext cx="715962" cy="193675"/>
        </p:xfrm>
        <a:graphic>
          <a:graphicData uri="http://schemas.openxmlformats.org/presentationml/2006/ole">
            <mc:AlternateContent xmlns:mc="http://schemas.openxmlformats.org/markup-compatibility/2006">
              <mc:Choice xmlns:v="urn:schemas-microsoft-com:vml" Requires="v">
                <p:oleObj spid="_x0000_s41378" name="Equation" r:id="rId7" imgW="698400" imgH="203040" progId="Equation.DSMT4">
                  <p:embed/>
                </p:oleObj>
              </mc:Choice>
              <mc:Fallback>
                <p:oleObj name="Equation" r:id="rId7" imgW="698400" imgH="203040" progId="Equation.DSMT4">
                  <p:embed/>
                  <p:pic>
                    <p:nvPicPr>
                      <p:cNvPr id="3" name="Объект 2"/>
                      <p:cNvPicPr>
                        <a:picLocks noChangeAspect="1" noChangeArrowheads="1"/>
                      </p:cNvPicPr>
                      <p:nvPr/>
                    </p:nvPicPr>
                    <p:blipFill>
                      <a:blip r:embed="rId8"/>
                      <a:srcRect/>
                      <a:stretch>
                        <a:fillRect/>
                      </a:stretch>
                    </p:blipFill>
                    <p:spPr bwMode="auto">
                      <a:xfrm>
                        <a:off x="1274529" y="6807235"/>
                        <a:ext cx="715962" cy="193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ъект 17"/>
          <p:cNvGraphicFramePr>
            <a:graphicFrameLocks noChangeAspect="1"/>
          </p:cNvGraphicFramePr>
          <p:nvPr>
            <p:extLst>
              <p:ext uri="{D42A27DB-BD31-4B8C-83A1-F6EECF244321}">
                <p14:modId xmlns:p14="http://schemas.microsoft.com/office/powerpoint/2010/main" val="3115965011"/>
              </p:ext>
            </p:extLst>
          </p:nvPr>
        </p:nvGraphicFramePr>
        <p:xfrm>
          <a:off x="2227443" y="6740684"/>
          <a:ext cx="942975" cy="315913"/>
        </p:xfrm>
        <a:graphic>
          <a:graphicData uri="http://schemas.openxmlformats.org/presentationml/2006/ole">
            <mc:AlternateContent xmlns:mc="http://schemas.openxmlformats.org/markup-compatibility/2006">
              <mc:Choice xmlns:v="urn:schemas-microsoft-com:vml" Requires="v">
                <p:oleObj spid="_x0000_s41379" name="Equation" r:id="rId9" imgW="965160" imgH="304560" progId="Equation.DSMT4">
                  <p:embed/>
                </p:oleObj>
              </mc:Choice>
              <mc:Fallback>
                <p:oleObj name="Equation" r:id="rId9" imgW="965160" imgH="304560" progId="Equation.DSMT4">
                  <p:embed/>
                  <p:pic>
                    <p:nvPicPr>
                      <p:cNvPr id="18" name="Объект 17"/>
                      <p:cNvPicPr>
                        <a:picLocks noChangeAspect="1" noChangeArrowheads="1"/>
                      </p:cNvPicPr>
                      <p:nvPr/>
                    </p:nvPicPr>
                    <p:blipFill>
                      <a:blip r:embed="rId10"/>
                      <a:srcRect/>
                      <a:stretch>
                        <a:fillRect/>
                      </a:stretch>
                    </p:blipFill>
                    <p:spPr bwMode="auto">
                      <a:xfrm>
                        <a:off x="2227443" y="6740684"/>
                        <a:ext cx="942975" cy="315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Объект 16"/>
          <p:cNvGraphicFramePr>
            <a:graphicFrameLocks noChangeAspect="1"/>
          </p:cNvGraphicFramePr>
          <p:nvPr>
            <p:extLst>
              <p:ext uri="{D42A27DB-BD31-4B8C-83A1-F6EECF244321}">
                <p14:modId xmlns:p14="http://schemas.microsoft.com/office/powerpoint/2010/main" val="3255252337"/>
              </p:ext>
            </p:extLst>
          </p:nvPr>
        </p:nvGraphicFramePr>
        <p:xfrm>
          <a:off x="7027626" y="6727861"/>
          <a:ext cx="1955800" cy="279400"/>
        </p:xfrm>
        <a:graphic>
          <a:graphicData uri="http://schemas.openxmlformats.org/presentationml/2006/ole">
            <mc:AlternateContent xmlns:mc="http://schemas.openxmlformats.org/markup-compatibility/2006">
              <mc:Choice xmlns:v="urn:schemas-microsoft-com:vml" Requires="v">
                <p:oleObj spid="_x0000_s41380" name="Equation" r:id="rId11" imgW="1955520" imgH="279360" progId="Equation.DSMT4">
                  <p:embed/>
                </p:oleObj>
              </mc:Choice>
              <mc:Fallback>
                <p:oleObj name="Equation" r:id="rId11" imgW="1955520" imgH="279360" progId="Equation.DSMT4">
                  <p:embed/>
                  <p:pic>
                    <p:nvPicPr>
                      <p:cNvPr id="17" name="Объект 16"/>
                      <p:cNvPicPr/>
                      <p:nvPr/>
                    </p:nvPicPr>
                    <p:blipFill>
                      <a:blip r:embed="rId12"/>
                      <a:stretch>
                        <a:fillRect/>
                      </a:stretch>
                    </p:blipFill>
                    <p:spPr>
                      <a:xfrm>
                        <a:off x="7027626" y="6727861"/>
                        <a:ext cx="1955800" cy="279400"/>
                      </a:xfrm>
                      <a:prstGeom prst="rect">
                        <a:avLst/>
                      </a:prstGeom>
                    </p:spPr>
                  </p:pic>
                </p:oleObj>
              </mc:Fallback>
            </mc:AlternateContent>
          </a:graphicData>
        </a:graphic>
      </p:graphicFrame>
      <p:graphicFrame>
        <p:nvGraphicFramePr>
          <p:cNvPr id="19" name="Объект 18"/>
          <p:cNvGraphicFramePr>
            <a:graphicFrameLocks noChangeAspect="1"/>
          </p:cNvGraphicFramePr>
          <p:nvPr>
            <p:extLst>
              <p:ext uri="{D42A27DB-BD31-4B8C-83A1-F6EECF244321}">
                <p14:modId xmlns:p14="http://schemas.microsoft.com/office/powerpoint/2010/main" val="1255926414"/>
              </p:ext>
            </p:extLst>
          </p:nvPr>
        </p:nvGraphicFramePr>
        <p:xfrm>
          <a:off x="6983176" y="6379670"/>
          <a:ext cx="2044700" cy="279400"/>
        </p:xfrm>
        <a:graphic>
          <a:graphicData uri="http://schemas.openxmlformats.org/presentationml/2006/ole">
            <mc:AlternateContent xmlns:mc="http://schemas.openxmlformats.org/markup-compatibility/2006">
              <mc:Choice xmlns:v="urn:schemas-microsoft-com:vml" Requires="v">
                <p:oleObj spid="_x0000_s41381" name="Equation" r:id="rId13" imgW="2044440" imgH="279360" progId="Equation.DSMT4">
                  <p:embed/>
                </p:oleObj>
              </mc:Choice>
              <mc:Fallback>
                <p:oleObj name="Equation" r:id="rId13" imgW="2044440" imgH="279360" progId="Equation.DSMT4">
                  <p:embed/>
                  <p:pic>
                    <p:nvPicPr>
                      <p:cNvPr id="19" name="Объект 18"/>
                      <p:cNvPicPr/>
                      <p:nvPr/>
                    </p:nvPicPr>
                    <p:blipFill>
                      <a:blip r:embed="rId14"/>
                      <a:stretch>
                        <a:fillRect/>
                      </a:stretch>
                    </p:blipFill>
                    <p:spPr>
                      <a:xfrm>
                        <a:off x="6983176" y="6379670"/>
                        <a:ext cx="2044700" cy="279400"/>
                      </a:xfrm>
                      <a:prstGeom prst="rect">
                        <a:avLst/>
                      </a:prstGeom>
                    </p:spPr>
                  </p:pic>
                </p:oleObj>
              </mc:Fallback>
            </mc:AlternateContent>
          </a:graphicData>
        </a:graphic>
      </p:graphicFrame>
      <p:sp>
        <p:nvSpPr>
          <p:cNvPr id="20" name="TextBox 19"/>
          <p:cNvSpPr txBox="1"/>
          <p:nvPr/>
        </p:nvSpPr>
        <p:spPr>
          <a:xfrm>
            <a:off x="4932462" y="6438995"/>
            <a:ext cx="2199517"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Линейная модель:</a:t>
            </a:r>
            <a:endParaRPr lang="ru-RU" sz="16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4932462" y="6706988"/>
            <a:ext cx="2592288"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Нелинейная модель:</a:t>
            </a:r>
            <a:endParaRPr lang="ru-RU" sz="1600" dirty="0">
              <a:latin typeface="Times New Roman" panose="02020603050405020304" pitchFamily="18" charset="0"/>
              <a:cs typeface="Times New Roman" panose="02020603050405020304" pitchFamily="18" charset="0"/>
            </a:endParaRPr>
          </a:p>
        </p:txBody>
      </p:sp>
      <p:pic>
        <p:nvPicPr>
          <p:cNvPr id="15" name="Рисунок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74529" y="581263"/>
            <a:ext cx="3371850" cy="2676525"/>
          </a:xfrm>
          <a:prstGeom prst="rect">
            <a:avLst/>
          </a:prstGeom>
        </p:spPr>
      </p:pic>
      <p:pic>
        <p:nvPicPr>
          <p:cNvPr id="16" name="Рисунок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88521" y="515856"/>
            <a:ext cx="3371850" cy="2676525"/>
          </a:xfrm>
          <a:prstGeom prst="rect">
            <a:avLst/>
          </a:prstGeom>
        </p:spPr>
      </p:pic>
      <p:pic>
        <p:nvPicPr>
          <p:cNvPr id="22" name="Рисунок 2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84493" y="3456434"/>
            <a:ext cx="3371850" cy="2676525"/>
          </a:xfrm>
          <a:prstGeom prst="rect">
            <a:avLst/>
          </a:prstGeom>
        </p:spPr>
      </p:pic>
      <p:pic>
        <p:nvPicPr>
          <p:cNvPr id="23" name="Рисунок 2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87302" y="3433650"/>
            <a:ext cx="3371850" cy="2676525"/>
          </a:xfrm>
          <a:prstGeom prst="rect">
            <a:avLst/>
          </a:prstGeom>
        </p:spPr>
      </p:pic>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11</a:t>
            </a:fld>
            <a:endParaRPr lang="ru-RU" altLang="en-US"/>
          </a:p>
        </p:txBody>
      </p:sp>
    </p:spTree>
    <p:extLst>
      <p:ext uri="{BB962C8B-B14F-4D97-AF65-F5344CB8AC3E}">
        <p14:creationId xmlns:p14="http://schemas.microsoft.com/office/powerpoint/2010/main" val="1626702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Рисунок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43" y="532242"/>
            <a:ext cx="3371850" cy="2676525"/>
          </a:xfrm>
          <a:prstGeom prst="rect">
            <a:avLst/>
          </a:prstGeom>
        </p:spPr>
      </p:pic>
      <p:pic>
        <p:nvPicPr>
          <p:cNvPr id="28" name="Рисунок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2302" y="546345"/>
            <a:ext cx="3371850" cy="2676525"/>
          </a:xfrm>
          <a:prstGeom prst="rect">
            <a:avLst/>
          </a:prstGeom>
        </p:spPr>
      </p:pic>
      <p:sp>
        <p:nvSpPr>
          <p:cNvPr id="13" name="TextBox 12"/>
          <p:cNvSpPr txBox="1"/>
          <p:nvPr/>
        </p:nvSpPr>
        <p:spPr>
          <a:xfrm>
            <a:off x="243142" y="69962"/>
            <a:ext cx="9956369" cy="338554"/>
          </a:xfrm>
          <a:prstGeom prst="rect">
            <a:avLst/>
          </a:prstGeom>
          <a:noFill/>
        </p:spPr>
        <p:txBody>
          <a:bodyPr wrap="square" rtlCol="0">
            <a:spAutoFit/>
          </a:bodyPr>
          <a:lstStyle/>
          <a:p>
            <a:pPr algn="ctr"/>
            <a:r>
              <a:rPr lang="ru-RU" sz="1600" b="1" u="sng" dirty="0" smtClean="0">
                <a:latin typeface="Times New Roman" panose="02020603050405020304" pitchFamily="18" charset="0"/>
                <a:cs typeface="Times New Roman" panose="02020603050405020304" pitchFamily="18" charset="0"/>
              </a:rPr>
              <a:t>Расчетные и экспериментальные диаграммы деформирования углепластика КМУ-4Л</a:t>
            </a:r>
            <a:endParaRPr lang="ru-RU" sz="1600" b="1" u="sng" dirty="0">
              <a:latin typeface="Times New Roman" panose="02020603050405020304" pitchFamily="18" charset="0"/>
              <a:cs typeface="Times New Roman" panose="02020603050405020304" pitchFamily="18" charset="0"/>
            </a:endParaRPr>
          </a:p>
        </p:txBody>
      </p:sp>
      <p:sp>
        <p:nvSpPr>
          <p:cNvPr id="2" name="Прямоугольник 1"/>
          <p:cNvSpPr/>
          <p:nvPr/>
        </p:nvSpPr>
        <p:spPr>
          <a:xfrm>
            <a:off x="5223210" y="3114581"/>
            <a:ext cx="612668" cy="338554"/>
          </a:xfrm>
          <a:prstGeom prst="rect">
            <a:avLst/>
          </a:prstGeom>
        </p:spPr>
        <p:txBody>
          <a:bodyPr wrap="none">
            <a:spAutoFit/>
          </a:bodyPr>
          <a:lstStyle/>
          <a:p>
            <a:r>
              <a:rPr lang="ru-RU" sz="1600" dirty="0">
                <a:latin typeface="Times New Roman" panose="02020603050405020304" pitchFamily="18" charset="0"/>
                <a:ea typeface="Calibri" panose="020F0502020204030204" pitchFamily="34" charset="0"/>
                <a:cs typeface="Times New Roman" panose="02020603050405020304" pitchFamily="18" charset="0"/>
              </a:rPr>
              <a:t>± </a:t>
            </a:r>
            <a:r>
              <a:rPr lang="ru-RU" sz="1600" dirty="0" smtClean="0">
                <a:latin typeface="Times New Roman" panose="02020603050405020304" pitchFamily="18" charset="0"/>
                <a:ea typeface="Calibri" panose="020F0502020204030204" pitchFamily="34" charset="0"/>
                <a:cs typeface="Times New Roman" panose="02020603050405020304" pitchFamily="18" charset="0"/>
              </a:rPr>
              <a:t>20°</a:t>
            </a:r>
            <a:endParaRPr lang="ru-RU" sz="1600" dirty="0">
              <a:latin typeface="Times New Roman" panose="02020603050405020304" pitchFamily="18" charset="0"/>
              <a:cs typeface="Times New Roman" panose="02020603050405020304" pitchFamily="18" charset="0"/>
            </a:endParaRPr>
          </a:p>
        </p:txBody>
      </p:sp>
      <p:sp>
        <p:nvSpPr>
          <p:cNvPr id="14" name="Прямоугольник 13"/>
          <p:cNvSpPr/>
          <p:nvPr/>
        </p:nvSpPr>
        <p:spPr>
          <a:xfrm>
            <a:off x="1897297" y="6072246"/>
            <a:ext cx="561372"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±50°</a:t>
            </a:r>
            <a:endParaRPr lang="ru-RU" sz="1600" dirty="0">
              <a:latin typeface="Times New Roman" panose="02020603050405020304" pitchFamily="18" charset="0"/>
              <a:cs typeface="Times New Roman" panose="02020603050405020304" pitchFamily="18" charset="0"/>
            </a:endParaRPr>
          </a:p>
        </p:txBody>
      </p:sp>
      <p:sp>
        <p:nvSpPr>
          <p:cNvPr id="15" name="Прямоугольник 14"/>
          <p:cNvSpPr/>
          <p:nvPr/>
        </p:nvSpPr>
        <p:spPr>
          <a:xfrm>
            <a:off x="1897297" y="3096394"/>
            <a:ext cx="356188"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0°</a:t>
            </a:r>
            <a:endParaRPr lang="ru-RU" sz="1600" dirty="0">
              <a:latin typeface="Times New Roman" panose="02020603050405020304" pitchFamily="18" charset="0"/>
              <a:cs typeface="Times New Roman" panose="02020603050405020304" pitchFamily="18" charset="0"/>
            </a:endParaRPr>
          </a:p>
        </p:txBody>
      </p:sp>
      <p:sp>
        <p:nvSpPr>
          <p:cNvPr id="16" name="Прямоугольник 15"/>
          <p:cNvSpPr/>
          <p:nvPr/>
        </p:nvSpPr>
        <p:spPr>
          <a:xfrm>
            <a:off x="5220494" y="6072246"/>
            <a:ext cx="561372"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±70°</a:t>
            </a:r>
            <a:endParaRPr lang="ru-RU" sz="1600" dirty="0">
              <a:latin typeface="Times New Roman" panose="02020603050405020304" pitchFamily="18" charset="0"/>
              <a:cs typeface="Times New Roman" panose="02020603050405020304" pitchFamily="18" charset="0"/>
            </a:endParaRPr>
          </a:p>
        </p:txBody>
      </p:sp>
      <p:sp>
        <p:nvSpPr>
          <p:cNvPr id="17" name="Прямоугольник 16"/>
          <p:cNvSpPr/>
          <p:nvPr/>
        </p:nvSpPr>
        <p:spPr>
          <a:xfrm>
            <a:off x="8518940" y="3150690"/>
            <a:ext cx="561372"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±40°</a:t>
            </a:r>
            <a:endParaRPr lang="ru-RU" sz="1600" dirty="0">
              <a:latin typeface="Times New Roman" panose="02020603050405020304" pitchFamily="18" charset="0"/>
              <a:cs typeface="Times New Roman" panose="02020603050405020304" pitchFamily="18" charset="0"/>
            </a:endParaRPr>
          </a:p>
        </p:txBody>
      </p:sp>
      <p:sp>
        <p:nvSpPr>
          <p:cNvPr id="18" name="Прямоугольник 17"/>
          <p:cNvSpPr/>
          <p:nvPr/>
        </p:nvSpPr>
        <p:spPr>
          <a:xfrm>
            <a:off x="8522033" y="6073076"/>
            <a:ext cx="458780" cy="338554"/>
          </a:xfrm>
          <a:prstGeom prst="rect">
            <a:avLst/>
          </a:prstGeom>
        </p:spPr>
        <p:txBody>
          <a:bodyPr wrap="none">
            <a:spAutoFit/>
          </a:bodyPr>
          <a:lstStyle/>
          <a:p>
            <a:r>
              <a:rPr lang="ru-RU" sz="1600" dirty="0">
                <a:latin typeface="Times New Roman" panose="02020603050405020304" pitchFamily="18" charset="0"/>
                <a:ea typeface="Calibri" panose="020F0502020204030204" pitchFamily="34" charset="0"/>
                <a:cs typeface="Times New Roman" panose="02020603050405020304" pitchFamily="18" charset="0"/>
              </a:rPr>
              <a:t>9</a:t>
            </a:r>
            <a:r>
              <a:rPr lang="ru-RU" sz="1600" dirty="0" smtClean="0">
                <a:latin typeface="Times New Roman" panose="02020603050405020304" pitchFamily="18" charset="0"/>
                <a:ea typeface="Calibri" panose="020F0502020204030204" pitchFamily="34" charset="0"/>
                <a:cs typeface="Times New Roman" panose="02020603050405020304" pitchFamily="18" charset="0"/>
              </a:rPr>
              <a:t>0°</a:t>
            </a:r>
            <a:endParaRPr lang="ru-RU" sz="1600" dirty="0">
              <a:latin typeface="Times New Roman" panose="02020603050405020304" pitchFamily="18" charset="0"/>
              <a:cs typeface="Times New Roman" panose="02020603050405020304" pitchFamily="18" charset="0"/>
            </a:endParaRPr>
          </a:p>
        </p:txBody>
      </p:sp>
      <p:graphicFrame>
        <p:nvGraphicFramePr>
          <p:cNvPr id="3" name="Объект 2"/>
          <p:cNvGraphicFramePr>
            <a:graphicFrameLocks noChangeAspect="1"/>
          </p:cNvGraphicFramePr>
          <p:nvPr>
            <p:extLst>
              <p:ext uri="{D42A27DB-BD31-4B8C-83A1-F6EECF244321}">
                <p14:modId xmlns:p14="http://schemas.microsoft.com/office/powerpoint/2010/main" val="2319977600"/>
              </p:ext>
            </p:extLst>
          </p:nvPr>
        </p:nvGraphicFramePr>
        <p:xfrm>
          <a:off x="393203" y="6426555"/>
          <a:ext cx="2408238" cy="315912"/>
        </p:xfrm>
        <a:graphic>
          <a:graphicData uri="http://schemas.openxmlformats.org/presentationml/2006/ole">
            <mc:AlternateContent xmlns:mc="http://schemas.openxmlformats.org/markup-compatibility/2006">
              <mc:Choice xmlns:v="urn:schemas-microsoft-com:vml" Requires="v">
                <p:oleObj spid="_x0000_s40346" name="Equation" r:id="rId5" imgW="2412720" imgH="304560" progId="Equation.DSMT4">
                  <p:embed/>
                </p:oleObj>
              </mc:Choice>
              <mc:Fallback>
                <p:oleObj name="Equation" r:id="rId5" imgW="2412720" imgH="304560" progId="Equation.DSMT4">
                  <p:embed/>
                  <p:pic>
                    <p:nvPicPr>
                      <p:cNvPr id="3" name="Объект 2"/>
                      <p:cNvPicPr>
                        <a:picLocks noChangeAspect="1" noChangeArrowheads="1"/>
                      </p:cNvPicPr>
                      <p:nvPr/>
                    </p:nvPicPr>
                    <p:blipFill>
                      <a:blip r:embed="rId6"/>
                      <a:srcRect/>
                      <a:stretch>
                        <a:fillRect/>
                      </a:stretch>
                    </p:blipFill>
                    <p:spPr bwMode="auto">
                      <a:xfrm>
                        <a:off x="393203" y="6426555"/>
                        <a:ext cx="2408238" cy="315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Объект 4"/>
          <p:cNvGraphicFramePr>
            <a:graphicFrameLocks noChangeAspect="1"/>
          </p:cNvGraphicFramePr>
          <p:nvPr>
            <p:extLst>
              <p:ext uri="{D42A27DB-BD31-4B8C-83A1-F6EECF244321}">
                <p14:modId xmlns:p14="http://schemas.microsoft.com/office/powerpoint/2010/main" val="2850179181"/>
              </p:ext>
            </p:extLst>
          </p:nvPr>
        </p:nvGraphicFramePr>
        <p:xfrm>
          <a:off x="251942" y="6821040"/>
          <a:ext cx="725488" cy="204788"/>
        </p:xfrm>
        <a:graphic>
          <a:graphicData uri="http://schemas.openxmlformats.org/presentationml/2006/ole">
            <mc:AlternateContent xmlns:mc="http://schemas.openxmlformats.org/markup-compatibility/2006">
              <mc:Choice xmlns:v="urn:schemas-microsoft-com:vml" Requires="v">
                <p:oleObj spid="_x0000_s40347" name="Equation" r:id="rId7" imgW="736560" imgH="215640" progId="Equation.DSMT4">
                  <p:embed/>
                </p:oleObj>
              </mc:Choice>
              <mc:Fallback>
                <p:oleObj name="Equation" r:id="rId7" imgW="736560" imgH="215640" progId="Equation.DSMT4">
                  <p:embed/>
                  <p:pic>
                    <p:nvPicPr>
                      <p:cNvPr id="5" name="Объект 4"/>
                      <p:cNvPicPr>
                        <a:picLocks noChangeAspect="1" noChangeArrowheads="1"/>
                      </p:cNvPicPr>
                      <p:nvPr/>
                    </p:nvPicPr>
                    <p:blipFill>
                      <a:blip r:embed="rId8"/>
                      <a:srcRect/>
                      <a:stretch>
                        <a:fillRect/>
                      </a:stretch>
                    </p:blipFill>
                    <p:spPr bwMode="auto">
                      <a:xfrm>
                        <a:off x="251942" y="6821040"/>
                        <a:ext cx="725488" cy="204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124404318"/>
              </p:ext>
            </p:extLst>
          </p:nvPr>
        </p:nvGraphicFramePr>
        <p:xfrm>
          <a:off x="1213105" y="6833741"/>
          <a:ext cx="715963" cy="192087"/>
        </p:xfrm>
        <a:graphic>
          <a:graphicData uri="http://schemas.openxmlformats.org/presentationml/2006/ole">
            <mc:AlternateContent xmlns:mc="http://schemas.openxmlformats.org/markup-compatibility/2006">
              <mc:Choice xmlns:v="urn:schemas-microsoft-com:vml" Requires="v">
                <p:oleObj spid="_x0000_s40348" name="Equation" r:id="rId9" imgW="698400" imgH="203040" progId="Equation.DSMT4">
                  <p:embed/>
                </p:oleObj>
              </mc:Choice>
              <mc:Fallback>
                <p:oleObj name="Equation" r:id="rId9" imgW="698400" imgH="203040" progId="Equation.DSMT4">
                  <p:embed/>
                  <p:pic>
                    <p:nvPicPr>
                      <p:cNvPr id="6" name="Объект 5"/>
                      <p:cNvPicPr>
                        <a:picLocks noChangeAspect="1" noChangeArrowheads="1"/>
                      </p:cNvPicPr>
                      <p:nvPr/>
                    </p:nvPicPr>
                    <p:blipFill>
                      <a:blip r:embed="rId10"/>
                      <a:srcRect/>
                      <a:stretch>
                        <a:fillRect/>
                      </a:stretch>
                    </p:blipFill>
                    <p:spPr bwMode="auto">
                      <a:xfrm>
                        <a:off x="1213105" y="6833741"/>
                        <a:ext cx="715963" cy="192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Объект 18"/>
          <p:cNvGraphicFramePr>
            <a:graphicFrameLocks noChangeAspect="1"/>
          </p:cNvGraphicFramePr>
          <p:nvPr>
            <p:extLst>
              <p:ext uri="{D42A27DB-BD31-4B8C-83A1-F6EECF244321}">
                <p14:modId xmlns:p14="http://schemas.microsoft.com/office/powerpoint/2010/main" val="3048244708"/>
              </p:ext>
            </p:extLst>
          </p:nvPr>
        </p:nvGraphicFramePr>
        <p:xfrm>
          <a:off x="2164743" y="6791673"/>
          <a:ext cx="942975" cy="315912"/>
        </p:xfrm>
        <a:graphic>
          <a:graphicData uri="http://schemas.openxmlformats.org/presentationml/2006/ole">
            <mc:AlternateContent xmlns:mc="http://schemas.openxmlformats.org/markup-compatibility/2006">
              <mc:Choice xmlns:v="urn:schemas-microsoft-com:vml" Requires="v">
                <p:oleObj spid="_x0000_s40349" name="Equation" r:id="rId11" imgW="965160" imgH="304560" progId="Equation.DSMT4">
                  <p:embed/>
                </p:oleObj>
              </mc:Choice>
              <mc:Fallback>
                <p:oleObj name="Equation" r:id="rId11" imgW="965160" imgH="304560" progId="Equation.DSMT4">
                  <p:embed/>
                  <p:pic>
                    <p:nvPicPr>
                      <p:cNvPr id="19" name="Объект 18"/>
                      <p:cNvPicPr>
                        <a:picLocks noChangeAspect="1" noChangeArrowheads="1"/>
                      </p:cNvPicPr>
                      <p:nvPr/>
                    </p:nvPicPr>
                    <p:blipFill>
                      <a:blip r:embed="rId12"/>
                      <a:srcRect/>
                      <a:stretch>
                        <a:fillRect/>
                      </a:stretch>
                    </p:blipFill>
                    <p:spPr bwMode="auto">
                      <a:xfrm>
                        <a:off x="2164743" y="6791673"/>
                        <a:ext cx="942975" cy="315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ectangle 5"/>
          <p:cNvSpPr>
            <a:spLocks noChangeArrowheads="1"/>
          </p:cNvSpPr>
          <p:nvPr/>
        </p:nvSpPr>
        <p:spPr bwMode="auto">
          <a:xfrm>
            <a:off x="251942" y="5786021"/>
            <a:ext cx="10440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4" name="Rectangle 9"/>
          <p:cNvSpPr>
            <a:spLocks noChangeArrowheads="1"/>
          </p:cNvSpPr>
          <p:nvPr/>
        </p:nvSpPr>
        <p:spPr bwMode="auto">
          <a:xfrm>
            <a:off x="251942" y="7157621"/>
            <a:ext cx="104409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0850" algn="just"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t>
            </a: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22" name="Объект 21"/>
          <p:cNvGraphicFramePr>
            <a:graphicFrameLocks noChangeAspect="1"/>
          </p:cNvGraphicFramePr>
          <p:nvPr>
            <p:extLst>
              <p:ext uri="{D42A27DB-BD31-4B8C-83A1-F6EECF244321}">
                <p14:modId xmlns:p14="http://schemas.microsoft.com/office/powerpoint/2010/main" val="677384387"/>
              </p:ext>
            </p:extLst>
          </p:nvPr>
        </p:nvGraphicFramePr>
        <p:xfrm>
          <a:off x="7373366" y="6777434"/>
          <a:ext cx="1917700" cy="279400"/>
        </p:xfrm>
        <a:graphic>
          <a:graphicData uri="http://schemas.openxmlformats.org/presentationml/2006/ole">
            <mc:AlternateContent xmlns:mc="http://schemas.openxmlformats.org/markup-compatibility/2006">
              <mc:Choice xmlns:v="urn:schemas-microsoft-com:vml" Requires="v">
                <p:oleObj spid="_x0000_s40350" name="Equation" r:id="rId13" imgW="1917360" imgH="279360" progId="Equation.DSMT4">
                  <p:embed/>
                </p:oleObj>
              </mc:Choice>
              <mc:Fallback>
                <p:oleObj name="Equation" r:id="rId13" imgW="1917360" imgH="279360" progId="Equation.DSMT4">
                  <p:embed/>
                  <p:pic>
                    <p:nvPicPr>
                      <p:cNvPr id="22" name="Объект 21"/>
                      <p:cNvPicPr/>
                      <p:nvPr/>
                    </p:nvPicPr>
                    <p:blipFill>
                      <a:blip r:embed="rId14"/>
                      <a:stretch>
                        <a:fillRect/>
                      </a:stretch>
                    </p:blipFill>
                    <p:spPr>
                      <a:xfrm>
                        <a:off x="7373366" y="6777434"/>
                        <a:ext cx="1917700" cy="279400"/>
                      </a:xfrm>
                      <a:prstGeom prst="rect">
                        <a:avLst/>
                      </a:prstGeom>
                    </p:spPr>
                  </p:pic>
                </p:oleObj>
              </mc:Fallback>
            </mc:AlternateContent>
          </a:graphicData>
        </a:graphic>
      </p:graphicFrame>
      <p:graphicFrame>
        <p:nvGraphicFramePr>
          <p:cNvPr id="23" name="Объект 22"/>
          <p:cNvGraphicFramePr>
            <a:graphicFrameLocks noChangeAspect="1"/>
          </p:cNvGraphicFramePr>
          <p:nvPr>
            <p:extLst>
              <p:ext uri="{D42A27DB-BD31-4B8C-83A1-F6EECF244321}">
                <p14:modId xmlns:p14="http://schemas.microsoft.com/office/powerpoint/2010/main" val="3591191524"/>
              </p:ext>
            </p:extLst>
          </p:nvPr>
        </p:nvGraphicFramePr>
        <p:xfrm>
          <a:off x="7346858" y="6489402"/>
          <a:ext cx="2057400" cy="279400"/>
        </p:xfrm>
        <a:graphic>
          <a:graphicData uri="http://schemas.openxmlformats.org/presentationml/2006/ole">
            <mc:AlternateContent xmlns:mc="http://schemas.openxmlformats.org/markup-compatibility/2006">
              <mc:Choice xmlns:v="urn:schemas-microsoft-com:vml" Requires="v">
                <p:oleObj spid="_x0000_s40351" name="Equation" r:id="rId15" imgW="2057400" imgH="279360" progId="Equation.DSMT4">
                  <p:embed/>
                </p:oleObj>
              </mc:Choice>
              <mc:Fallback>
                <p:oleObj name="Equation" r:id="rId15" imgW="2057400" imgH="279360" progId="Equation.DSMT4">
                  <p:embed/>
                  <p:pic>
                    <p:nvPicPr>
                      <p:cNvPr id="23" name="Объект 22"/>
                      <p:cNvPicPr/>
                      <p:nvPr/>
                    </p:nvPicPr>
                    <p:blipFill>
                      <a:blip r:embed="rId16"/>
                      <a:stretch>
                        <a:fillRect/>
                      </a:stretch>
                    </p:blipFill>
                    <p:spPr>
                      <a:xfrm>
                        <a:off x="7346858" y="6489402"/>
                        <a:ext cx="2057400" cy="279400"/>
                      </a:xfrm>
                      <a:prstGeom prst="rect">
                        <a:avLst/>
                      </a:prstGeom>
                    </p:spPr>
                  </p:pic>
                </p:oleObj>
              </mc:Fallback>
            </mc:AlternateContent>
          </a:graphicData>
        </a:graphic>
      </p:graphicFrame>
      <p:sp>
        <p:nvSpPr>
          <p:cNvPr id="25" name="TextBox 24"/>
          <p:cNvSpPr txBox="1"/>
          <p:nvPr/>
        </p:nvSpPr>
        <p:spPr>
          <a:xfrm>
            <a:off x="5292502" y="6480770"/>
            <a:ext cx="2199517"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Линейная модель:</a:t>
            </a:r>
            <a:endParaRPr lang="ru-RU" sz="1600"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5292502" y="6738569"/>
            <a:ext cx="2592288"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Нелинейная модель:</a:t>
            </a:r>
            <a:endParaRPr lang="ru-RU" sz="1600" dirty="0">
              <a:latin typeface="Times New Roman" panose="02020603050405020304" pitchFamily="18" charset="0"/>
              <a:cs typeface="Times New Roman" panose="02020603050405020304" pitchFamily="18" charset="0"/>
            </a:endParaRPr>
          </a:p>
        </p:txBody>
      </p:sp>
      <p:pic>
        <p:nvPicPr>
          <p:cNvPr id="27" name="Рисунок 2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76678" y="3444977"/>
            <a:ext cx="3371850" cy="2676525"/>
          </a:xfrm>
          <a:prstGeom prst="rect">
            <a:avLst/>
          </a:prstGeom>
        </p:spPr>
      </p:pic>
      <p:pic>
        <p:nvPicPr>
          <p:cNvPr id="29" name="Рисунок 2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804670" y="563885"/>
            <a:ext cx="3371850" cy="2676525"/>
          </a:xfrm>
          <a:prstGeom prst="rect">
            <a:avLst/>
          </a:prstGeom>
        </p:spPr>
      </p:pic>
      <p:pic>
        <p:nvPicPr>
          <p:cNvPr id="30" name="Рисунок 2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76533" y="3444978"/>
            <a:ext cx="3371850" cy="2676525"/>
          </a:xfrm>
          <a:prstGeom prst="rect">
            <a:avLst/>
          </a:prstGeom>
        </p:spPr>
      </p:pic>
      <p:pic>
        <p:nvPicPr>
          <p:cNvPr id="31" name="Рисунок 3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48844" y="3396396"/>
            <a:ext cx="3371850" cy="2676525"/>
          </a:xfrm>
          <a:prstGeom prst="rect">
            <a:avLst/>
          </a:prstGeom>
        </p:spPr>
      </p:pic>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12</a:t>
            </a:fld>
            <a:endParaRPr lang="ru-RU" altLang="en-US"/>
          </a:p>
        </p:txBody>
      </p:sp>
    </p:spTree>
    <p:extLst>
      <p:ext uri="{BB962C8B-B14F-4D97-AF65-F5344CB8AC3E}">
        <p14:creationId xmlns:p14="http://schemas.microsoft.com/office/powerpoint/2010/main" val="40583922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Рисунок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8286" y="360091"/>
            <a:ext cx="3096344" cy="2089802"/>
          </a:xfrm>
          <a:prstGeom prst="rect">
            <a:avLst/>
          </a:prstGeom>
        </p:spPr>
      </p:pic>
      <p:pic>
        <p:nvPicPr>
          <p:cNvPr id="29" name="Рисунок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077" y="352333"/>
            <a:ext cx="3096344" cy="2089802"/>
          </a:xfrm>
          <a:prstGeom prst="rect">
            <a:avLst/>
          </a:prstGeom>
        </p:spPr>
      </p:pic>
      <p:pic>
        <p:nvPicPr>
          <p:cNvPr id="34" name="Рисунок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54" y="352333"/>
            <a:ext cx="3096344" cy="2089802"/>
          </a:xfrm>
          <a:prstGeom prst="rect">
            <a:avLst/>
          </a:prstGeom>
        </p:spPr>
      </p:pic>
      <p:pic>
        <p:nvPicPr>
          <p:cNvPr id="35" name="Рисунок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85" y="2549158"/>
            <a:ext cx="3096344" cy="2089802"/>
          </a:xfrm>
          <a:prstGeom prst="rect">
            <a:avLst/>
          </a:prstGeom>
        </p:spPr>
      </p:pic>
      <p:pic>
        <p:nvPicPr>
          <p:cNvPr id="36" name="Рисунок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6385" y="2592338"/>
            <a:ext cx="3096344" cy="2089802"/>
          </a:xfrm>
          <a:prstGeom prst="rect">
            <a:avLst/>
          </a:prstGeom>
        </p:spPr>
      </p:pic>
      <p:pic>
        <p:nvPicPr>
          <p:cNvPr id="37" name="Рисунок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8148" y="2621166"/>
            <a:ext cx="3096344" cy="2089802"/>
          </a:xfrm>
          <a:prstGeom prst="rect">
            <a:avLst/>
          </a:prstGeom>
        </p:spPr>
      </p:pic>
      <p:pic>
        <p:nvPicPr>
          <p:cNvPr id="38" name="Рисунок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27825" y="4813859"/>
            <a:ext cx="3096344" cy="2089802"/>
          </a:xfrm>
          <a:prstGeom prst="rect">
            <a:avLst/>
          </a:prstGeom>
        </p:spPr>
      </p:pic>
      <p:sp>
        <p:nvSpPr>
          <p:cNvPr id="12" name="TextBox 11"/>
          <p:cNvSpPr txBox="1"/>
          <p:nvPr/>
        </p:nvSpPr>
        <p:spPr>
          <a:xfrm>
            <a:off x="179934" y="144482"/>
            <a:ext cx="10081120" cy="338554"/>
          </a:xfrm>
          <a:prstGeom prst="rect">
            <a:avLst/>
          </a:prstGeom>
          <a:noFill/>
        </p:spPr>
        <p:txBody>
          <a:bodyPr wrap="square" rtlCol="0">
            <a:spAutoFit/>
          </a:bodyPr>
          <a:lstStyle/>
          <a:p>
            <a:pPr algn="ctr"/>
            <a:r>
              <a:rPr lang="ru-RU" sz="1600" b="1" u="sng" dirty="0">
                <a:latin typeface="Times New Roman" panose="02020603050405020304" pitchFamily="18" charset="0"/>
                <a:cs typeface="Times New Roman" panose="02020603050405020304" pitchFamily="18" charset="0"/>
              </a:rPr>
              <a:t>Расчетные и экспериментальные диаграммы деформирования </a:t>
            </a:r>
            <a:r>
              <a:rPr lang="ru-RU" sz="1600" b="1" u="sng" dirty="0" smtClean="0">
                <a:latin typeface="Times New Roman" panose="02020603050405020304" pitchFamily="18" charset="0"/>
                <a:cs typeface="Times New Roman" panose="02020603050405020304" pitchFamily="18" charset="0"/>
              </a:rPr>
              <a:t>стеклопластика</a:t>
            </a:r>
            <a:endParaRPr lang="ru-RU" sz="1600" b="1" u="sng" dirty="0">
              <a:latin typeface="Times New Roman" panose="02020603050405020304" pitchFamily="18" charset="0"/>
              <a:cs typeface="Times New Roman" panose="02020603050405020304" pitchFamily="18" charset="0"/>
            </a:endParaRPr>
          </a:p>
        </p:txBody>
      </p:sp>
      <p:graphicFrame>
        <p:nvGraphicFramePr>
          <p:cNvPr id="13" name="Объект 12"/>
          <p:cNvGraphicFramePr>
            <a:graphicFrameLocks noChangeAspect="1"/>
          </p:cNvGraphicFramePr>
          <p:nvPr>
            <p:extLst>
              <p:ext uri="{D42A27DB-BD31-4B8C-83A1-F6EECF244321}">
                <p14:modId xmlns:p14="http://schemas.microsoft.com/office/powerpoint/2010/main" val="1157345532"/>
              </p:ext>
            </p:extLst>
          </p:nvPr>
        </p:nvGraphicFramePr>
        <p:xfrm>
          <a:off x="856745" y="5231857"/>
          <a:ext cx="2409825" cy="315913"/>
        </p:xfrm>
        <a:graphic>
          <a:graphicData uri="http://schemas.openxmlformats.org/presentationml/2006/ole">
            <mc:AlternateContent xmlns:mc="http://schemas.openxmlformats.org/markup-compatibility/2006">
              <mc:Choice xmlns:v="urn:schemas-microsoft-com:vml" Requires="v">
                <p:oleObj spid="_x0000_s42394" name="Equation" r:id="rId10" imgW="2412720" imgH="304560" progId="Equation.DSMT4">
                  <p:embed/>
                </p:oleObj>
              </mc:Choice>
              <mc:Fallback>
                <p:oleObj name="Equation" r:id="rId10" imgW="2412720" imgH="304560" progId="Equation.DSMT4">
                  <p:embed/>
                  <p:pic>
                    <p:nvPicPr>
                      <p:cNvPr id="13" name="Объект 12"/>
                      <p:cNvPicPr>
                        <a:picLocks noChangeAspect="1" noChangeArrowheads="1"/>
                      </p:cNvPicPr>
                      <p:nvPr/>
                    </p:nvPicPr>
                    <p:blipFill>
                      <a:blip r:embed="rId11"/>
                      <a:srcRect/>
                      <a:stretch>
                        <a:fillRect/>
                      </a:stretch>
                    </p:blipFill>
                    <p:spPr bwMode="auto">
                      <a:xfrm>
                        <a:off x="856745" y="5231857"/>
                        <a:ext cx="2409825" cy="315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Объект 13"/>
          <p:cNvGraphicFramePr>
            <a:graphicFrameLocks noChangeAspect="1"/>
          </p:cNvGraphicFramePr>
          <p:nvPr>
            <p:extLst>
              <p:ext uri="{D42A27DB-BD31-4B8C-83A1-F6EECF244321}">
                <p14:modId xmlns:p14="http://schemas.microsoft.com/office/powerpoint/2010/main" val="2334505685"/>
              </p:ext>
            </p:extLst>
          </p:nvPr>
        </p:nvGraphicFramePr>
        <p:xfrm>
          <a:off x="967870" y="5716045"/>
          <a:ext cx="698500" cy="204787"/>
        </p:xfrm>
        <a:graphic>
          <a:graphicData uri="http://schemas.openxmlformats.org/presentationml/2006/ole">
            <mc:AlternateContent xmlns:mc="http://schemas.openxmlformats.org/markup-compatibility/2006">
              <mc:Choice xmlns:v="urn:schemas-microsoft-com:vml" Requires="v">
                <p:oleObj spid="_x0000_s42395" name="Equation" r:id="rId12" imgW="736560" imgH="215640" progId="Equation.DSMT4">
                  <p:embed/>
                </p:oleObj>
              </mc:Choice>
              <mc:Fallback>
                <p:oleObj name="Equation" r:id="rId12" imgW="736560" imgH="215640" progId="Equation.DSMT4">
                  <p:embed/>
                  <p:pic>
                    <p:nvPicPr>
                      <p:cNvPr id="14" name="Объект 13"/>
                      <p:cNvPicPr>
                        <a:picLocks noChangeAspect="1" noChangeArrowheads="1"/>
                      </p:cNvPicPr>
                      <p:nvPr/>
                    </p:nvPicPr>
                    <p:blipFill>
                      <a:blip r:embed="rId13"/>
                      <a:srcRect/>
                      <a:stretch>
                        <a:fillRect/>
                      </a:stretch>
                    </p:blipFill>
                    <p:spPr bwMode="auto">
                      <a:xfrm>
                        <a:off x="967870" y="5716045"/>
                        <a:ext cx="698500" cy="204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Объект 14"/>
          <p:cNvGraphicFramePr>
            <a:graphicFrameLocks noChangeAspect="1"/>
          </p:cNvGraphicFramePr>
          <p:nvPr>
            <p:extLst>
              <p:ext uri="{D42A27DB-BD31-4B8C-83A1-F6EECF244321}">
                <p14:modId xmlns:p14="http://schemas.microsoft.com/office/powerpoint/2010/main" val="2623543502"/>
              </p:ext>
            </p:extLst>
          </p:nvPr>
        </p:nvGraphicFramePr>
        <p:xfrm>
          <a:off x="977395" y="6057357"/>
          <a:ext cx="715963" cy="192088"/>
        </p:xfrm>
        <a:graphic>
          <a:graphicData uri="http://schemas.openxmlformats.org/presentationml/2006/ole">
            <mc:AlternateContent xmlns:mc="http://schemas.openxmlformats.org/markup-compatibility/2006">
              <mc:Choice xmlns:v="urn:schemas-microsoft-com:vml" Requires="v">
                <p:oleObj spid="_x0000_s42396" name="Equation" r:id="rId14" imgW="698400" imgH="203040" progId="Equation.DSMT4">
                  <p:embed/>
                </p:oleObj>
              </mc:Choice>
              <mc:Fallback>
                <p:oleObj name="Equation" r:id="rId14" imgW="698400" imgH="203040" progId="Equation.DSMT4">
                  <p:embed/>
                  <p:pic>
                    <p:nvPicPr>
                      <p:cNvPr id="15" name="Объект 14"/>
                      <p:cNvPicPr>
                        <a:picLocks noChangeAspect="1" noChangeArrowheads="1"/>
                      </p:cNvPicPr>
                      <p:nvPr/>
                    </p:nvPicPr>
                    <p:blipFill>
                      <a:blip r:embed="rId15"/>
                      <a:srcRect/>
                      <a:stretch>
                        <a:fillRect/>
                      </a:stretch>
                    </p:blipFill>
                    <p:spPr bwMode="auto">
                      <a:xfrm>
                        <a:off x="977395" y="6057357"/>
                        <a:ext cx="715963" cy="192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Объект 15"/>
          <p:cNvGraphicFramePr>
            <a:graphicFrameLocks noChangeAspect="1"/>
          </p:cNvGraphicFramePr>
          <p:nvPr>
            <p:extLst>
              <p:ext uri="{D42A27DB-BD31-4B8C-83A1-F6EECF244321}">
                <p14:modId xmlns:p14="http://schemas.microsoft.com/office/powerpoint/2010/main" val="377312164"/>
              </p:ext>
            </p:extLst>
          </p:nvPr>
        </p:nvGraphicFramePr>
        <p:xfrm>
          <a:off x="953583" y="6376445"/>
          <a:ext cx="942975" cy="315912"/>
        </p:xfrm>
        <a:graphic>
          <a:graphicData uri="http://schemas.openxmlformats.org/presentationml/2006/ole">
            <mc:AlternateContent xmlns:mc="http://schemas.openxmlformats.org/markup-compatibility/2006">
              <mc:Choice xmlns:v="urn:schemas-microsoft-com:vml" Requires="v">
                <p:oleObj spid="_x0000_s42397" name="Equation" r:id="rId16" imgW="965160" imgH="304560" progId="Equation.DSMT4">
                  <p:embed/>
                </p:oleObj>
              </mc:Choice>
              <mc:Fallback>
                <p:oleObj name="Equation" r:id="rId16" imgW="965160" imgH="304560" progId="Equation.DSMT4">
                  <p:embed/>
                  <p:pic>
                    <p:nvPicPr>
                      <p:cNvPr id="16" name="Объект 15"/>
                      <p:cNvPicPr>
                        <a:picLocks noChangeAspect="1" noChangeArrowheads="1"/>
                      </p:cNvPicPr>
                      <p:nvPr/>
                    </p:nvPicPr>
                    <p:blipFill>
                      <a:blip r:embed="rId17"/>
                      <a:srcRect/>
                      <a:stretch>
                        <a:fillRect/>
                      </a:stretch>
                    </p:blipFill>
                    <p:spPr bwMode="auto">
                      <a:xfrm>
                        <a:off x="953583" y="6376445"/>
                        <a:ext cx="942975" cy="315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Объект 22"/>
          <p:cNvGraphicFramePr>
            <a:graphicFrameLocks noChangeAspect="1"/>
          </p:cNvGraphicFramePr>
          <p:nvPr>
            <p:extLst>
              <p:ext uri="{D42A27DB-BD31-4B8C-83A1-F6EECF244321}">
                <p14:modId xmlns:p14="http://schemas.microsoft.com/office/powerpoint/2010/main" val="259915544"/>
              </p:ext>
            </p:extLst>
          </p:nvPr>
        </p:nvGraphicFramePr>
        <p:xfrm>
          <a:off x="7365242" y="6409874"/>
          <a:ext cx="1955800" cy="279400"/>
        </p:xfrm>
        <a:graphic>
          <a:graphicData uri="http://schemas.openxmlformats.org/presentationml/2006/ole">
            <mc:AlternateContent xmlns:mc="http://schemas.openxmlformats.org/markup-compatibility/2006">
              <mc:Choice xmlns:v="urn:schemas-microsoft-com:vml" Requires="v">
                <p:oleObj spid="_x0000_s42398" name="Equation" r:id="rId18" imgW="1955520" imgH="279360" progId="Equation.DSMT4">
                  <p:embed/>
                </p:oleObj>
              </mc:Choice>
              <mc:Fallback>
                <p:oleObj name="Equation" r:id="rId18" imgW="1955520" imgH="279360" progId="Equation.DSMT4">
                  <p:embed/>
                  <p:pic>
                    <p:nvPicPr>
                      <p:cNvPr id="23" name="Объект 22"/>
                      <p:cNvPicPr/>
                      <p:nvPr/>
                    </p:nvPicPr>
                    <p:blipFill>
                      <a:blip r:embed="rId19"/>
                      <a:stretch>
                        <a:fillRect/>
                      </a:stretch>
                    </p:blipFill>
                    <p:spPr>
                      <a:xfrm>
                        <a:off x="7365242" y="6409874"/>
                        <a:ext cx="1955800" cy="279400"/>
                      </a:xfrm>
                      <a:prstGeom prst="rect">
                        <a:avLst/>
                      </a:prstGeom>
                    </p:spPr>
                  </p:pic>
                </p:oleObj>
              </mc:Fallback>
            </mc:AlternateContent>
          </a:graphicData>
        </a:graphic>
      </p:graphicFrame>
      <p:graphicFrame>
        <p:nvGraphicFramePr>
          <p:cNvPr id="24" name="Объект 23"/>
          <p:cNvGraphicFramePr>
            <a:graphicFrameLocks noChangeAspect="1"/>
          </p:cNvGraphicFramePr>
          <p:nvPr>
            <p:extLst>
              <p:ext uri="{D42A27DB-BD31-4B8C-83A1-F6EECF244321}">
                <p14:modId xmlns:p14="http://schemas.microsoft.com/office/powerpoint/2010/main" val="2072103065"/>
              </p:ext>
            </p:extLst>
          </p:nvPr>
        </p:nvGraphicFramePr>
        <p:xfrm>
          <a:off x="7342600" y="5885749"/>
          <a:ext cx="2044700" cy="279400"/>
        </p:xfrm>
        <a:graphic>
          <a:graphicData uri="http://schemas.openxmlformats.org/presentationml/2006/ole">
            <mc:AlternateContent xmlns:mc="http://schemas.openxmlformats.org/markup-compatibility/2006">
              <mc:Choice xmlns:v="urn:schemas-microsoft-com:vml" Requires="v">
                <p:oleObj spid="_x0000_s42399" name="Equation" r:id="rId20" imgW="2044440" imgH="279360" progId="Equation.DSMT4">
                  <p:embed/>
                </p:oleObj>
              </mc:Choice>
              <mc:Fallback>
                <p:oleObj name="Equation" r:id="rId20" imgW="2044440" imgH="279360" progId="Equation.DSMT4">
                  <p:embed/>
                  <p:pic>
                    <p:nvPicPr>
                      <p:cNvPr id="24" name="Объект 23"/>
                      <p:cNvPicPr/>
                      <p:nvPr/>
                    </p:nvPicPr>
                    <p:blipFill>
                      <a:blip r:embed="rId21"/>
                      <a:stretch>
                        <a:fillRect/>
                      </a:stretch>
                    </p:blipFill>
                    <p:spPr>
                      <a:xfrm>
                        <a:off x="7342600" y="5885749"/>
                        <a:ext cx="2044700" cy="279400"/>
                      </a:xfrm>
                      <a:prstGeom prst="rect">
                        <a:avLst/>
                      </a:prstGeom>
                    </p:spPr>
                  </p:pic>
                </p:oleObj>
              </mc:Fallback>
            </mc:AlternateContent>
          </a:graphicData>
        </a:graphic>
      </p:graphicFrame>
      <p:sp>
        <p:nvSpPr>
          <p:cNvPr id="25" name="TextBox 24"/>
          <p:cNvSpPr txBox="1"/>
          <p:nvPr/>
        </p:nvSpPr>
        <p:spPr>
          <a:xfrm>
            <a:off x="7068805" y="5576736"/>
            <a:ext cx="2199517"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Линейная модель:</a:t>
            </a:r>
            <a:endParaRPr lang="ru-RU" sz="1600"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7117576" y="6097830"/>
            <a:ext cx="2592288"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Нелинейная модель:</a:t>
            </a:r>
            <a:endParaRPr lang="ru-RU" sz="1600" dirty="0">
              <a:latin typeface="Times New Roman" panose="02020603050405020304" pitchFamily="18" charset="0"/>
              <a:cs typeface="Times New Roman" panose="02020603050405020304" pitchFamily="18" charset="0"/>
            </a:endParaRPr>
          </a:p>
        </p:txBody>
      </p:sp>
      <p:sp>
        <p:nvSpPr>
          <p:cNvPr id="2" name="Прямоугольник 1"/>
          <p:cNvSpPr/>
          <p:nvPr/>
        </p:nvSpPr>
        <p:spPr>
          <a:xfrm>
            <a:off x="1605851" y="2415355"/>
            <a:ext cx="335348" cy="307777"/>
          </a:xfrm>
          <a:prstGeom prst="rect">
            <a:avLst/>
          </a:prstGeom>
        </p:spPr>
        <p:txBody>
          <a:bodyPr wrap="none">
            <a:spAutoFit/>
          </a:bodyPr>
          <a:lstStyle/>
          <a:p>
            <a:r>
              <a:rPr lang="ru-RU" sz="1400" dirty="0">
                <a:latin typeface="Times New Roman" panose="02020603050405020304" pitchFamily="18" charset="0"/>
                <a:ea typeface="Calibri" panose="020F0502020204030204" pitchFamily="34" charset="0"/>
              </a:rPr>
              <a:t>0°</a:t>
            </a:r>
            <a:endParaRPr lang="ru-RU" sz="1400" dirty="0"/>
          </a:p>
        </p:txBody>
      </p:sp>
      <p:sp>
        <p:nvSpPr>
          <p:cNvPr id="17" name="Прямоугольник 16"/>
          <p:cNvSpPr/>
          <p:nvPr/>
        </p:nvSpPr>
        <p:spPr>
          <a:xfrm>
            <a:off x="8133836" y="2403522"/>
            <a:ext cx="559769" cy="307777"/>
          </a:xfrm>
          <a:prstGeom prst="rect">
            <a:avLst/>
          </a:prstGeom>
        </p:spPr>
        <p:txBody>
          <a:bodyPr wrap="none">
            <a:spAutoFit/>
          </a:bodyPr>
          <a:lstStyle/>
          <a:p>
            <a:r>
              <a:rPr lang="ru-RU" sz="1400" dirty="0" smtClean="0">
                <a:latin typeface="Times New Roman" panose="02020603050405020304" pitchFamily="18" charset="0"/>
                <a:ea typeface="Calibri" panose="020F0502020204030204" pitchFamily="34" charset="0"/>
              </a:rPr>
              <a:t>22.5°</a:t>
            </a:r>
            <a:endParaRPr lang="ru-RU" sz="1400" dirty="0"/>
          </a:p>
        </p:txBody>
      </p:sp>
      <p:sp>
        <p:nvSpPr>
          <p:cNvPr id="18" name="Прямоугольник 17"/>
          <p:cNvSpPr/>
          <p:nvPr/>
        </p:nvSpPr>
        <p:spPr>
          <a:xfrm>
            <a:off x="1632394" y="4608562"/>
            <a:ext cx="425116" cy="307777"/>
          </a:xfrm>
          <a:prstGeom prst="rect">
            <a:avLst/>
          </a:prstGeom>
        </p:spPr>
        <p:txBody>
          <a:bodyPr wrap="none">
            <a:spAutoFit/>
          </a:bodyPr>
          <a:lstStyle/>
          <a:p>
            <a:r>
              <a:rPr lang="ru-RU" sz="1400" dirty="0" smtClean="0">
                <a:latin typeface="Times New Roman" panose="02020603050405020304" pitchFamily="18" charset="0"/>
                <a:ea typeface="Calibri" panose="020F0502020204030204" pitchFamily="34" charset="0"/>
              </a:rPr>
              <a:t>45°</a:t>
            </a:r>
            <a:endParaRPr lang="ru-RU" sz="1400" dirty="0"/>
          </a:p>
        </p:txBody>
      </p:sp>
      <p:sp>
        <p:nvSpPr>
          <p:cNvPr id="19" name="Прямоугольник 18"/>
          <p:cNvSpPr/>
          <p:nvPr/>
        </p:nvSpPr>
        <p:spPr>
          <a:xfrm>
            <a:off x="5076478" y="4660825"/>
            <a:ext cx="425116" cy="307777"/>
          </a:xfrm>
          <a:prstGeom prst="rect">
            <a:avLst/>
          </a:prstGeom>
        </p:spPr>
        <p:txBody>
          <a:bodyPr wrap="none">
            <a:spAutoFit/>
          </a:bodyPr>
          <a:lstStyle/>
          <a:p>
            <a:r>
              <a:rPr lang="ru-RU" sz="1400" dirty="0" smtClean="0">
                <a:latin typeface="Times New Roman" panose="02020603050405020304" pitchFamily="18" charset="0"/>
                <a:ea typeface="Calibri" panose="020F0502020204030204" pitchFamily="34" charset="0"/>
              </a:rPr>
              <a:t>60</a:t>
            </a:r>
            <a:r>
              <a:rPr lang="ru-RU" sz="1400" dirty="0">
                <a:latin typeface="Times New Roman" panose="02020603050405020304" pitchFamily="18" charset="0"/>
                <a:ea typeface="Calibri" panose="020F0502020204030204" pitchFamily="34" charset="0"/>
              </a:rPr>
              <a:t>°</a:t>
            </a:r>
            <a:endParaRPr lang="ru-RU" sz="1400" dirty="0"/>
          </a:p>
        </p:txBody>
      </p:sp>
      <p:sp>
        <p:nvSpPr>
          <p:cNvPr id="20" name="Прямоугольник 19"/>
          <p:cNvSpPr/>
          <p:nvPr/>
        </p:nvSpPr>
        <p:spPr>
          <a:xfrm>
            <a:off x="4918038" y="2410306"/>
            <a:ext cx="425116" cy="307777"/>
          </a:xfrm>
          <a:prstGeom prst="rect">
            <a:avLst/>
          </a:prstGeom>
        </p:spPr>
        <p:txBody>
          <a:bodyPr wrap="none">
            <a:spAutoFit/>
          </a:bodyPr>
          <a:lstStyle/>
          <a:p>
            <a:r>
              <a:rPr lang="ru-RU" sz="1400" dirty="0" smtClean="0">
                <a:latin typeface="Times New Roman" panose="02020603050405020304" pitchFamily="18" charset="0"/>
                <a:ea typeface="Calibri" panose="020F0502020204030204" pitchFamily="34" charset="0"/>
              </a:rPr>
              <a:t>15°</a:t>
            </a:r>
            <a:endParaRPr lang="ru-RU" sz="1400" dirty="0"/>
          </a:p>
        </p:txBody>
      </p:sp>
      <p:sp>
        <p:nvSpPr>
          <p:cNvPr id="21" name="Прямоугольник 20"/>
          <p:cNvSpPr/>
          <p:nvPr/>
        </p:nvSpPr>
        <p:spPr>
          <a:xfrm>
            <a:off x="8221762" y="4660825"/>
            <a:ext cx="425116" cy="307777"/>
          </a:xfrm>
          <a:prstGeom prst="rect">
            <a:avLst/>
          </a:prstGeom>
        </p:spPr>
        <p:txBody>
          <a:bodyPr wrap="none">
            <a:spAutoFit/>
          </a:bodyPr>
          <a:lstStyle/>
          <a:p>
            <a:r>
              <a:rPr lang="ru-RU" sz="1400" dirty="0" smtClean="0">
                <a:latin typeface="Times New Roman" panose="02020603050405020304" pitchFamily="18" charset="0"/>
                <a:ea typeface="Calibri" panose="020F0502020204030204" pitchFamily="34" charset="0"/>
              </a:rPr>
              <a:t>75°</a:t>
            </a:r>
            <a:endParaRPr lang="ru-RU" sz="1400" dirty="0"/>
          </a:p>
        </p:txBody>
      </p:sp>
      <p:sp>
        <p:nvSpPr>
          <p:cNvPr id="22" name="Прямоугольник 21"/>
          <p:cNvSpPr/>
          <p:nvPr/>
        </p:nvSpPr>
        <p:spPr>
          <a:xfrm>
            <a:off x="5034721" y="6821065"/>
            <a:ext cx="425116" cy="307777"/>
          </a:xfrm>
          <a:prstGeom prst="rect">
            <a:avLst/>
          </a:prstGeom>
        </p:spPr>
        <p:txBody>
          <a:bodyPr wrap="none">
            <a:spAutoFit/>
          </a:bodyPr>
          <a:lstStyle/>
          <a:p>
            <a:r>
              <a:rPr lang="ru-RU" sz="1400" dirty="0" smtClean="0">
                <a:latin typeface="Times New Roman" panose="02020603050405020304" pitchFamily="18" charset="0"/>
                <a:ea typeface="Calibri" panose="020F0502020204030204" pitchFamily="34" charset="0"/>
              </a:rPr>
              <a:t>90</a:t>
            </a:r>
            <a:r>
              <a:rPr lang="ru-RU" sz="1400" dirty="0">
                <a:latin typeface="Times New Roman" panose="02020603050405020304" pitchFamily="18" charset="0"/>
                <a:ea typeface="Calibri" panose="020F0502020204030204" pitchFamily="34" charset="0"/>
              </a:rPr>
              <a:t>°</a:t>
            </a:r>
            <a:endParaRPr lang="ru-RU" sz="1400" dirty="0"/>
          </a:p>
        </p:txBody>
      </p:sp>
      <p:sp>
        <p:nvSpPr>
          <p:cNvPr id="3" name="Номер слайда 2"/>
          <p:cNvSpPr>
            <a:spLocks noGrp="1"/>
          </p:cNvSpPr>
          <p:nvPr>
            <p:ph type="sldNum" sz="quarter" idx="12"/>
          </p:nvPr>
        </p:nvSpPr>
        <p:spPr/>
        <p:txBody>
          <a:bodyPr/>
          <a:lstStyle/>
          <a:p>
            <a:pPr>
              <a:defRPr/>
            </a:pPr>
            <a:fld id="{2C388707-8D1A-47F9-B702-FEE786BB69B4}" type="slidenum">
              <a:rPr lang="ru-RU" altLang="en-US" smtClean="0"/>
              <a:pPr>
                <a:defRPr/>
              </a:pPr>
              <a:t>13</a:t>
            </a:fld>
            <a:endParaRPr lang="ru-RU" altLang="en-US"/>
          </a:p>
        </p:txBody>
      </p:sp>
    </p:spTree>
    <p:extLst>
      <p:ext uri="{BB962C8B-B14F-4D97-AF65-F5344CB8AC3E}">
        <p14:creationId xmlns:p14="http://schemas.microsoft.com/office/powerpoint/2010/main" val="21090858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934" y="144482"/>
            <a:ext cx="10081120" cy="646331"/>
          </a:xfrm>
          <a:prstGeom prst="rect">
            <a:avLst/>
          </a:prstGeom>
          <a:noFill/>
        </p:spPr>
        <p:txBody>
          <a:bodyPr wrap="square" rtlCol="0">
            <a:spAutoFit/>
          </a:bodyPr>
          <a:lstStyle/>
          <a:p>
            <a:pPr algn="ctr"/>
            <a:r>
              <a:rPr lang="ru-RU" b="1" u="sng" dirty="0">
                <a:latin typeface="Times New Roman" panose="02020603050405020304" pitchFamily="18" charset="0"/>
                <a:cs typeface="Times New Roman" panose="02020603050405020304" pitchFamily="18" charset="0"/>
              </a:rPr>
              <a:t>Расчетные и экспериментальные диаграммы деформирования </a:t>
            </a:r>
            <a:r>
              <a:rPr lang="ru-RU" b="1" u="sng" dirty="0" smtClean="0">
                <a:latin typeface="Times New Roman" panose="02020603050405020304" pitchFamily="18" charset="0"/>
                <a:cs typeface="Times New Roman" panose="02020603050405020304" pitchFamily="18" charset="0"/>
              </a:rPr>
              <a:t>углерод-углеродного композиционного материала</a:t>
            </a:r>
            <a:endParaRPr lang="ru-RU" b="1" u="sng" dirty="0">
              <a:latin typeface="Times New Roman" panose="02020603050405020304" pitchFamily="18" charset="0"/>
              <a:cs typeface="Times New Roman" panose="02020603050405020304" pitchFamily="18" charset="0"/>
            </a:endParaRPr>
          </a:p>
        </p:txBody>
      </p:sp>
      <p:pic>
        <p:nvPicPr>
          <p:cNvPr id="6" name="Рисунок 5"/>
          <p:cNvPicPr/>
          <p:nvPr/>
        </p:nvPicPr>
        <p:blipFill>
          <a:blip r:embed="rId3">
            <a:extLst>
              <a:ext uri="{28A0092B-C50C-407E-A947-70E740481C1C}">
                <a14:useLocalDpi xmlns:a14="http://schemas.microsoft.com/office/drawing/2010/main" val="0"/>
              </a:ext>
            </a:extLst>
          </a:blip>
          <a:stretch>
            <a:fillRect/>
          </a:stretch>
        </p:blipFill>
        <p:spPr>
          <a:xfrm>
            <a:off x="723977" y="869524"/>
            <a:ext cx="3479317" cy="2693620"/>
          </a:xfrm>
          <a:prstGeom prst="rect">
            <a:avLst/>
          </a:prstGeom>
        </p:spPr>
      </p:pic>
      <p:pic>
        <p:nvPicPr>
          <p:cNvPr id="7" name="Рисунок 6"/>
          <p:cNvPicPr/>
          <p:nvPr/>
        </p:nvPicPr>
        <p:blipFill>
          <a:blip r:embed="rId4">
            <a:extLst>
              <a:ext uri="{28A0092B-C50C-407E-A947-70E740481C1C}">
                <a14:useLocalDpi xmlns:a14="http://schemas.microsoft.com/office/drawing/2010/main" val="0"/>
              </a:ext>
            </a:extLst>
          </a:blip>
          <a:stretch>
            <a:fillRect/>
          </a:stretch>
        </p:blipFill>
        <p:spPr>
          <a:xfrm>
            <a:off x="5845947" y="784587"/>
            <a:ext cx="3504900" cy="2713237"/>
          </a:xfrm>
          <a:prstGeom prst="rect">
            <a:avLst/>
          </a:prstGeom>
        </p:spPr>
      </p:pic>
      <p:pic>
        <p:nvPicPr>
          <p:cNvPr id="8" name="Рисунок 7"/>
          <p:cNvPicPr/>
          <p:nvPr/>
        </p:nvPicPr>
        <p:blipFill rotWithShape="1">
          <a:blip r:embed="rId5">
            <a:extLst>
              <a:ext uri="{28A0092B-C50C-407E-A947-70E740481C1C}">
                <a14:useLocalDpi xmlns:a14="http://schemas.microsoft.com/office/drawing/2010/main" val="0"/>
              </a:ext>
            </a:extLst>
          </a:blip>
          <a:srcRect r="6428"/>
          <a:stretch/>
        </p:blipFill>
        <p:spPr bwMode="auto">
          <a:xfrm>
            <a:off x="706922" y="3946595"/>
            <a:ext cx="3496372" cy="2727573"/>
          </a:xfrm>
          <a:prstGeom prst="rect">
            <a:avLst/>
          </a:prstGeom>
          <a:ln>
            <a:noFill/>
          </a:ln>
          <a:extLst>
            <a:ext uri="{53640926-AAD7-44D8-BBD7-CCE9431645EC}">
              <a14:shadowObscured xmlns:a14="http://schemas.microsoft.com/office/drawing/2010/main"/>
            </a:ext>
          </a:extLst>
        </p:spPr>
      </p:pic>
      <p:pic>
        <p:nvPicPr>
          <p:cNvPr id="9" name="Рисунок 8"/>
          <p:cNvPicPr/>
          <p:nvPr/>
        </p:nvPicPr>
        <p:blipFill rotWithShape="1">
          <a:blip r:embed="rId6">
            <a:extLst>
              <a:ext uri="{28A0092B-C50C-407E-A947-70E740481C1C}">
                <a14:useLocalDpi xmlns:a14="http://schemas.microsoft.com/office/drawing/2010/main" val="0"/>
              </a:ext>
            </a:extLst>
          </a:blip>
          <a:srcRect r="5719"/>
          <a:stretch/>
        </p:blipFill>
        <p:spPr bwMode="auto">
          <a:xfrm>
            <a:off x="5820557" y="3946595"/>
            <a:ext cx="3442105" cy="2664948"/>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683990" y="3528442"/>
            <a:ext cx="3816424" cy="523220"/>
          </a:xfrm>
          <a:prstGeom prst="rect">
            <a:avLst/>
          </a:prstGeom>
          <a:noFill/>
        </p:spPr>
        <p:txBody>
          <a:bodyPr wrap="square" rtlCol="0">
            <a:spAutoFit/>
          </a:bodyPr>
          <a:lstStyle/>
          <a:p>
            <a:pPr algn="ctr"/>
            <a:r>
              <a:rPr lang="ru-RU" sz="1400" dirty="0" smtClean="0">
                <a:latin typeface="Times New Roman" panose="02020603050405020304" pitchFamily="18" charset="0"/>
                <a:cs typeface="Times New Roman" panose="02020603050405020304" pitchFamily="18" charset="0"/>
              </a:rPr>
              <a:t>Растяжение </a:t>
            </a:r>
            <a:r>
              <a:rPr lang="ru-RU" sz="1400" dirty="0">
                <a:latin typeface="Times New Roman" panose="02020603050405020304" pitchFamily="18" charset="0"/>
                <a:cs typeface="Times New Roman" panose="02020603050405020304" pitchFamily="18" charset="0"/>
              </a:rPr>
              <a:t>вдоль, поперек направления армирования и при сдвиге</a:t>
            </a:r>
          </a:p>
        </p:txBody>
      </p:sp>
      <p:sp>
        <p:nvSpPr>
          <p:cNvPr id="11" name="TextBox 10"/>
          <p:cNvSpPr txBox="1"/>
          <p:nvPr/>
        </p:nvSpPr>
        <p:spPr>
          <a:xfrm>
            <a:off x="5796558" y="3563144"/>
            <a:ext cx="3816424" cy="307777"/>
          </a:xfrm>
          <a:prstGeom prst="rect">
            <a:avLst/>
          </a:prstGeom>
          <a:noFill/>
        </p:spPr>
        <p:txBody>
          <a:bodyPr wrap="square" rtlCol="0">
            <a:spAutoFit/>
          </a:bodyPr>
          <a:lstStyle/>
          <a:p>
            <a:pPr algn="ctr"/>
            <a:r>
              <a:rPr lang="ru-RU" sz="1400" dirty="0" smtClean="0">
                <a:latin typeface="Times New Roman" panose="02020603050405020304" pitchFamily="18" charset="0"/>
                <a:cs typeface="Times New Roman" panose="02020603050405020304" pitchFamily="18" charset="0"/>
              </a:rPr>
              <a:t>Растяжение под углом к направлению основы</a:t>
            </a:r>
            <a:endParaRPr lang="ru-RU" sz="1400" dirty="0">
              <a:latin typeface="Times New Roman" panose="02020603050405020304" pitchFamily="18" charset="0"/>
              <a:cs typeface="Times New Roman" panose="02020603050405020304" pitchFamily="18" charset="0"/>
            </a:endParaRPr>
          </a:p>
        </p:txBody>
      </p:sp>
      <p:graphicFrame>
        <p:nvGraphicFramePr>
          <p:cNvPr id="13" name="Объект 12"/>
          <p:cNvGraphicFramePr>
            <a:graphicFrameLocks noChangeAspect="1"/>
          </p:cNvGraphicFramePr>
          <p:nvPr>
            <p:extLst>
              <p:ext uri="{D42A27DB-BD31-4B8C-83A1-F6EECF244321}">
                <p14:modId xmlns:p14="http://schemas.microsoft.com/office/powerpoint/2010/main" val="3913420413"/>
              </p:ext>
            </p:extLst>
          </p:nvPr>
        </p:nvGraphicFramePr>
        <p:xfrm>
          <a:off x="2340174" y="6710580"/>
          <a:ext cx="771525" cy="238125"/>
        </p:xfrm>
        <a:graphic>
          <a:graphicData uri="http://schemas.openxmlformats.org/presentationml/2006/ole">
            <mc:AlternateContent xmlns:mc="http://schemas.openxmlformats.org/markup-compatibility/2006">
              <mc:Choice xmlns:v="urn:schemas-microsoft-com:vml" Requires="v">
                <p:oleObj spid="_x0000_s37031" name="Equation" r:id="rId7" imgW="774364" imgH="241195" progId="Equation.DSMT4">
                  <p:embed/>
                </p:oleObj>
              </mc:Choice>
              <mc:Fallback>
                <p:oleObj name="Equation" r:id="rId7" imgW="774364" imgH="241195" progId="Equation.DSMT4">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0174" y="6710580"/>
                        <a:ext cx="771525"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ъект 17"/>
          <p:cNvGraphicFramePr>
            <a:graphicFrameLocks noChangeAspect="1"/>
          </p:cNvGraphicFramePr>
          <p:nvPr>
            <p:extLst>
              <p:ext uri="{D42A27DB-BD31-4B8C-83A1-F6EECF244321}">
                <p14:modId xmlns:p14="http://schemas.microsoft.com/office/powerpoint/2010/main" val="1254413488"/>
              </p:ext>
            </p:extLst>
          </p:nvPr>
        </p:nvGraphicFramePr>
        <p:xfrm>
          <a:off x="7524750" y="6687217"/>
          <a:ext cx="647700" cy="238125"/>
        </p:xfrm>
        <a:graphic>
          <a:graphicData uri="http://schemas.openxmlformats.org/presentationml/2006/ole">
            <mc:AlternateContent xmlns:mc="http://schemas.openxmlformats.org/markup-compatibility/2006">
              <mc:Choice xmlns:v="urn:schemas-microsoft-com:vml" Requires="v">
                <p:oleObj spid="_x0000_s37032" name="Equation" r:id="rId9" imgW="647700" imgH="241300" progId="Equation.DSMT4">
                  <p:embed/>
                </p:oleObj>
              </mc:Choice>
              <mc:Fallback>
                <p:oleObj name="Equation" r:id="rId9" imgW="647700" imgH="2413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24750" y="6687217"/>
                        <a:ext cx="647700"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Номер слайда 1"/>
          <p:cNvSpPr>
            <a:spLocks noGrp="1"/>
          </p:cNvSpPr>
          <p:nvPr>
            <p:ph type="sldNum" sz="quarter" idx="12"/>
          </p:nvPr>
        </p:nvSpPr>
        <p:spPr/>
        <p:txBody>
          <a:bodyPr/>
          <a:lstStyle/>
          <a:p>
            <a:pPr>
              <a:defRPr/>
            </a:pPr>
            <a:fld id="{2C388707-8D1A-47F9-B702-FEE786BB69B4}" type="slidenum">
              <a:rPr lang="ru-RU" altLang="en-US" smtClean="0"/>
              <a:pPr>
                <a:defRPr/>
              </a:pPr>
              <a:t>14</a:t>
            </a:fld>
            <a:endParaRPr lang="ru-RU" altLang="en-US"/>
          </a:p>
        </p:txBody>
      </p:sp>
    </p:spTree>
    <p:extLst>
      <p:ext uri="{BB962C8B-B14F-4D97-AF65-F5344CB8AC3E}">
        <p14:creationId xmlns:p14="http://schemas.microsoft.com/office/powerpoint/2010/main" val="33479444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934" y="144482"/>
            <a:ext cx="10081120"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Модели ползучести и релаксации</a:t>
            </a:r>
            <a:endParaRPr lang="ru-RU" b="1" u="sng"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996422" y="1133108"/>
            <a:ext cx="1943514"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Тело Максвелла</a:t>
            </a:r>
            <a:endParaRPr lang="ru-RU" sz="1600" dirty="0">
              <a:latin typeface="Times New Roman" panose="02020603050405020304" pitchFamily="18" charset="0"/>
              <a:cs typeface="Times New Roman" panose="02020603050405020304" pitchFamily="18" charset="0"/>
            </a:endParaRPr>
          </a:p>
        </p:txBody>
      </p:sp>
      <p:graphicFrame>
        <p:nvGraphicFramePr>
          <p:cNvPr id="9" name="Объект 8"/>
          <p:cNvGraphicFramePr>
            <a:graphicFrameLocks noChangeAspect="1"/>
          </p:cNvGraphicFramePr>
          <p:nvPr>
            <p:extLst>
              <p:ext uri="{D42A27DB-BD31-4B8C-83A1-F6EECF244321}">
                <p14:modId xmlns:p14="http://schemas.microsoft.com/office/powerpoint/2010/main" val="1992887040"/>
              </p:ext>
            </p:extLst>
          </p:nvPr>
        </p:nvGraphicFramePr>
        <p:xfrm>
          <a:off x="5188277" y="979785"/>
          <a:ext cx="1393825" cy="558800"/>
        </p:xfrm>
        <a:graphic>
          <a:graphicData uri="http://schemas.openxmlformats.org/presentationml/2006/ole">
            <mc:AlternateContent xmlns:mc="http://schemas.openxmlformats.org/markup-compatibility/2006">
              <mc:Choice xmlns:v="urn:schemas-microsoft-com:vml" Requires="v">
                <p:oleObj spid="_x0000_s50791" name="Equation" r:id="rId3" imgW="1396800" imgH="558720" progId="Equation.DSMT4">
                  <p:embed/>
                </p:oleObj>
              </mc:Choice>
              <mc:Fallback>
                <p:oleObj name="Equation" r:id="rId3" imgW="1396800" imgH="558720" progId="Equation.DSMT4">
                  <p:embed/>
                  <p:pic>
                    <p:nvPicPr>
                      <p:cNvPr id="0" name="Object 1"/>
                      <p:cNvPicPr>
                        <a:picLocks noChangeAspect="1" noChangeArrowheads="1"/>
                      </p:cNvPicPr>
                      <p:nvPr/>
                    </p:nvPicPr>
                    <p:blipFill>
                      <a:blip r:embed="rId4"/>
                      <a:srcRect/>
                      <a:stretch>
                        <a:fillRect/>
                      </a:stretch>
                    </p:blipFill>
                    <p:spPr bwMode="auto">
                      <a:xfrm>
                        <a:off x="5188277" y="979785"/>
                        <a:ext cx="1393825"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1980134" y="1709430"/>
            <a:ext cx="1943514"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Тело Фохта</a:t>
            </a:r>
            <a:endParaRPr lang="ru-RU" sz="1600" dirty="0">
              <a:latin typeface="Times New Roman" panose="02020603050405020304" pitchFamily="18" charset="0"/>
              <a:cs typeface="Times New Roman" panose="02020603050405020304" pitchFamily="18" charset="0"/>
            </a:endParaRPr>
          </a:p>
        </p:txBody>
      </p:sp>
      <p:graphicFrame>
        <p:nvGraphicFramePr>
          <p:cNvPr id="13" name="Объект 12"/>
          <p:cNvGraphicFramePr>
            <a:graphicFrameLocks noChangeAspect="1"/>
          </p:cNvGraphicFramePr>
          <p:nvPr>
            <p:extLst>
              <p:ext uri="{D42A27DB-BD31-4B8C-83A1-F6EECF244321}">
                <p14:modId xmlns:p14="http://schemas.microsoft.com/office/powerpoint/2010/main" val="2040427509"/>
              </p:ext>
            </p:extLst>
          </p:nvPr>
        </p:nvGraphicFramePr>
        <p:xfrm>
          <a:off x="5146589" y="1584226"/>
          <a:ext cx="1825625" cy="588963"/>
        </p:xfrm>
        <a:graphic>
          <a:graphicData uri="http://schemas.openxmlformats.org/presentationml/2006/ole">
            <mc:AlternateContent xmlns:mc="http://schemas.openxmlformats.org/markup-compatibility/2006">
              <mc:Choice xmlns:v="urn:schemas-microsoft-com:vml" Requires="v">
                <p:oleObj spid="_x0000_s50792" name="Equation" r:id="rId5" imgW="1828800" imgH="583920" progId="Equation.DSMT4">
                  <p:embed/>
                </p:oleObj>
              </mc:Choice>
              <mc:Fallback>
                <p:oleObj name="Equation" r:id="rId5" imgW="1828800" imgH="583920" progId="Equation.DSMT4">
                  <p:embed/>
                  <p:pic>
                    <p:nvPicPr>
                      <p:cNvPr id="0" name="Object 3"/>
                      <p:cNvPicPr>
                        <a:picLocks noChangeAspect="1" noChangeArrowheads="1"/>
                      </p:cNvPicPr>
                      <p:nvPr/>
                    </p:nvPicPr>
                    <p:blipFill>
                      <a:blip r:embed="rId6"/>
                      <a:srcRect/>
                      <a:stretch>
                        <a:fillRect/>
                      </a:stretch>
                    </p:blipFill>
                    <p:spPr bwMode="auto">
                      <a:xfrm>
                        <a:off x="5146589" y="1584226"/>
                        <a:ext cx="1825625" cy="588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p:cNvSpPr txBox="1"/>
          <p:nvPr/>
        </p:nvSpPr>
        <p:spPr>
          <a:xfrm>
            <a:off x="1980134" y="2753773"/>
            <a:ext cx="1943514"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Тело Кельвина</a:t>
            </a:r>
            <a:endParaRPr lang="ru-RU" sz="1600" dirty="0">
              <a:latin typeface="Times New Roman" panose="02020603050405020304" pitchFamily="18" charset="0"/>
              <a:cs typeface="Times New Roman" panose="02020603050405020304" pitchFamily="18" charset="0"/>
            </a:endParaRPr>
          </a:p>
        </p:txBody>
      </p:sp>
      <p:graphicFrame>
        <p:nvGraphicFramePr>
          <p:cNvPr id="17" name="Объект 16"/>
          <p:cNvGraphicFramePr>
            <a:graphicFrameLocks noChangeAspect="1"/>
          </p:cNvGraphicFramePr>
          <p:nvPr>
            <p:extLst>
              <p:ext uri="{D42A27DB-BD31-4B8C-83A1-F6EECF244321}">
                <p14:modId xmlns:p14="http://schemas.microsoft.com/office/powerpoint/2010/main" val="1962324566"/>
              </p:ext>
            </p:extLst>
          </p:nvPr>
        </p:nvGraphicFramePr>
        <p:xfrm>
          <a:off x="5037051" y="2321942"/>
          <a:ext cx="3616325" cy="635000"/>
        </p:xfrm>
        <a:graphic>
          <a:graphicData uri="http://schemas.openxmlformats.org/presentationml/2006/ole">
            <mc:AlternateContent xmlns:mc="http://schemas.openxmlformats.org/markup-compatibility/2006">
              <mc:Choice xmlns:v="urn:schemas-microsoft-com:vml" Requires="v">
                <p:oleObj spid="_x0000_s50793" name="Equation" r:id="rId7" imgW="3619440" imgH="634680" progId="Equation.DSMT4">
                  <p:embed/>
                </p:oleObj>
              </mc:Choice>
              <mc:Fallback>
                <p:oleObj name="Equation" r:id="rId7" imgW="3619440" imgH="634680" progId="Equation.DSMT4">
                  <p:embed/>
                  <p:pic>
                    <p:nvPicPr>
                      <p:cNvPr id="0" name="Object 5"/>
                      <p:cNvPicPr>
                        <a:picLocks noChangeAspect="1" noChangeArrowheads="1"/>
                      </p:cNvPicPr>
                      <p:nvPr/>
                    </p:nvPicPr>
                    <p:blipFill>
                      <a:blip r:embed="rId8"/>
                      <a:srcRect/>
                      <a:stretch>
                        <a:fillRect/>
                      </a:stretch>
                    </p:blipFill>
                    <p:spPr bwMode="auto">
                      <a:xfrm>
                        <a:off x="5037051" y="2321942"/>
                        <a:ext cx="3616325"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Объект 18"/>
          <p:cNvGraphicFramePr>
            <a:graphicFrameLocks noChangeAspect="1"/>
          </p:cNvGraphicFramePr>
          <p:nvPr>
            <p:extLst>
              <p:ext uri="{D42A27DB-BD31-4B8C-83A1-F6EECF244321}">
                <p14:modId xmlns:p14="http://schemas.microsoft.com/office/powerpoint/2010/main" val="4066445846"/>
              </p:ext>
            </p:extLst>
          </p:nvPr>
        </p:nvGraphicFramePr>
        <p:xfrm>
          <a:off x="5019589" y="2893442"/>
          <a:ext cx="3708400" cy="635000"/>
        </p:xfrm>
        <a:graphic>
          <a:graphicData uri="http://schemas.openxmlformats.org/presentationml/2006/ole">
            <mc:AlternateContent xmlns:mc="http://schemas.openxmlformats.org/markup-compatibility/2006">
              <mc:Choice xmlns:v="urn:schemas-microsoft-com:vml" Requires="v">
                <p:oleObj spid="_x0000_s50794" name="Equation" r:id="rId9" imgW="3708360" imgH="634680" progId="Equation.DSMT4">
                  <p:embed/>
                </p:oleObj>
              </mc:Choice>
              <mc:Fallback>
                <p:oleObj name="Equation" r:id="rId9" imgW="3708360" imgH="634680" progId="Equation.DSMT4">
                  <p:embed/>
                  <p:pic>
                    <p:nvPicPr>
                      <p:cNvPr id="0" name="Object 7"/>
                      <p:cNvPicPr>
                        <a:picLocks noChangeAspect="1" noChangeArrowheads="1"/>
                      </p:cNvPicPr>
                      <p:nvPr/>
                    </p:nvPicPr>
                    <p:blipFill>
                      <a:blip r:embed="rId10"/>
                      <a:srcRect/>
                      <a:stretch>
                        <a:fillRect/>
                      </a:stretch>
                    </p:blipFill>
                    <p:spPr bwMode="auto">
                      <a:xfrm>
                        <a:off x="5019589" y="2893442"/>
                        <a:ext cx="370840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Объект 20"/>
          <p:cNvGraphicFramePr>
            <a:graphicFrameLocks noChangeAspect="1"/>
          </p:cNvGraphicFramePr>
          <p:nvPr>
            <p:extLst>
              <p:ext uri="{D42A27DB-BD31-4B8C-83A1-F6EECF244321}">
                <p14:modId xmlns:p14="http://schemas.microsoft.com/office/powerpoint/2010/main" val="1873777051"/>
              </p:ext>
            </p:extLst>
          </p:nvPr>
        </p:nvGraphicFramePr>
        <p:xfrm>
          <a:off x="4367213" y="4160838"/>
          <a:ext cx="3095625" cy="635000"/>
        </p:xfrm>
        <a:graphic>
          <a:graphicData uri="http://schemas.openxmlformats.org/presentationml/2006/ole">
            <mc:AlternateContent xmlns:mc="http://schemas.openxmlformats.org/markup-compatibility/2006">
              <mc:Choice xmlns:v="urn:schemas-microsoft-com:vml" Requires="v">
                <p:oleObj spid="_x0000_s50795" name="Equation" r:id="rId11" imgW="3098520" imgH="634680" progId="Equation.DSMT4">
                  <p:embed/>
                </p:oleObj>
              </mc:Choice>
              <mc:Fallback>
                <p:oleObj name="Equation" r:id="rId11" imgW="3098520" imgH="634680" progId="Equation.DSMT4">
                  <p:embed/>
                  <p:pic>
                    <p:nvPicPr>
                      <p:cNvPr id="0" name="Object 9"/>
                      <p:cNvPicPr>
                        <a:picLocks noChangeAspect="1" noChangeArrowheads="1"/>
                      </p:cNvPicPr>
                      <p:nvPr/>
                    </p:nvPicPr>
                    <p:blipFill>
                      <a:blip r:embed="rId12"/>
                      <a:srcRect/>
                      <a:stretch>
                        <a:fillRect/>
                      </a:stretch>
                    </p:blipFill>
                    <p:spPr bwMode="auto">
                      <a:xfrm>
                        <a:off x="4367213" y="4160838"/>
                        <a:ext cx="3095625"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Объект 22"/>
          <p:cNvGraphicFramePr>
            <a:graphicFrameLocks noChangeAspect="1"/>
          </p:cNvGraphicFramePr>
          <p:nvPr>
            <p:extLst>
              <p:ext uri="{D42A27DB-BD31-4B8C-83A1-F6EECF244321}">
                <p14:modId xmlns:p14="http://schemas.microsoft.com/office/powerpoint/2010/main" val="972682600"/>
              </p:ext>
            </p:extLst>
          </p:nvPr>
        </p:nvGraphicFramePr>
        <p:xfrm>
          <a:off x="4402138" y="3600450"/>
          <a:ext cx="2378075" cy="635000"/>
        </p:xfrm>
        <a:graphic>
          <a:graphicData uri="http://schemas.openxmlformats.org/presentationml/2006/ole">
            <mc:AlternateContent xmlns:mc="http://schemas.openxmlformats.org/markup-compatibility/2006">
              <mc:Choice xmlns:v="urn:schemas-microsoft-com:vml" Requires="v">
                <p:oleObj spid="_x0000_s50796" name="Equation" r:id="rId13" imgW="2374560" imgH="634680" progId="Equation.DSMT4">
                  <p:embed/>
                </p:oleObj>
              </mc:Choice>
              <mc:Fallback>
                <p:oleObj name="Equation" r:id="rId13" imgW="2374560" imgH="634680" progId="Equation.DSMT4">
                  <p:embed/>
                  <p:pic>
                    <p:nvPicPr>
                      <p:cNvPr id="0" name="Object 11"/>
                      <p:cNvPicPr>
                        <a:picLocks noChangeAspect="1" noChangeArrowheads="1"/>
                      </p:cNvPicPr>
                      <p:nvPr/>
                    </p:nvPicPr>
                    <p:blipFill>
                      <a:blip r:embed="rId14"/>
                      <a:srcRect/>
                      <a:stretch>
                        <a:fillRect/>
                      </a:stretch>
                    </p:blipFill>
                    <p:spPr bwMode="auto">
                      <a:xfrm>
                        <a:off x="4402138" y="3600450"/>
                        <a:ext cx="2378075"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Объект 24"/>
          <p:cNvGraphicFramePr>
            <a:graphicFrameLocks noChangeAspect="1"/>
          </p:cNvGraphicFramePr>
          <p:nvPr>
            <p:extLst>
              <p:ext uri="{D42A27DB-BD31-4B8C-83A1-F6EECF244321}">
                <p14:modId xmlns:p14="http://schemas.microsoft.com/office/powerpoint/2010/main" val="2956954105"/>
              </p:ext>
            </p:extLst>
          </p:nvPr>
        </p:nvGraphicFramePr>
        <p:xfrm>
          <a:off x="7479039" y="1109960"/>
          <a:ext cx="1133475" cy="304800"/>
        </p:xfrm>
        <a:graphic>
          <a:graphicData uri="http://schemas.openxmlformats.org/presentationml/2006/ole">
            <mc:AlternateContent xmlns:mc="http://schemas.openxmlformats.org/markup-compatibility/2006">
              <mc:Choice xmlns:v="urn:schemas-microsoft-com:vml" Requires="v">
                <p:oleObj spid="_x0000_s50797" name="Equation" r:id="rId15" imgW="1155600" imgH="279360" progId="Equation.DSMT4">
                  <p:embed/>
                </p:oleObj>
              </mc:Choice>
              <mc:Fallback>
                <p:oleObj name="Equation" r:id="rId15" imgW="1155600" imgH="279360" progId="Equation.DSMT4">
                  <p:embed/>
                  <p:pic>
                    <p:nvPicPr>
                      <p:cNvPr id="0" name="Object 13"/>
                      <p:cNvPicPr>
                        <a:picLocks noChangeAspect="1" noChangeArrowheads="1"/>
                      </p:cNvPicPr>
                      <p:nvPr/>
                    </p:nvPicPr>
                    <p:blipFill>
                      <a:blip r:embed="rId16"/>
                      <a:srcRect/>
                      <a:stretch>
                        <a:fillRect/>
                      </a:stretch>
                    </p:blipFill>
                    <p:spPr bwMode="auto">
                      <a:xfrm>
                        <a:off x="7479039" y="1109960"/>
                        <a:ext cx="1133475"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Box 25"/>
          <p:cNvSpPr txBox="1"/>
          <p:nvPr/>
        </p:nvSpPr>
        <p:spPr>
          <a:xfrm>
            <a:off x="545035" y="4066173"/>
            <a:ext cx="3299121"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Модели наследственного типа</a:t>
            </a:r>
            <a:endParaRPr lang="ru-RU" sz="16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539974" y="574121"/>
            <a:ext cx="7462201"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Последовательно-параллельное соединение вязких и упругих элементов</a:t>
            </a:r>
            <a:endParaRPr lang="ru-RU" sz="1600" dirty="0">
              <a:latin typeface="Times New Roman" panose="02020603050405020304" pitchFamily="18" charset="0"/>
              <a:cs typeface="Times New Roman" panose="02020603050405020304" pitchFamily="18" charset="0"/>
            </a:endParaRPr>
          </a:p>
        </p:txBody>
      </p:sp>
      <p:graphicFrame>
        <p:nvGraphicFramePr>
          <p:cNvPr id="16" name="Объект 15"/>
          <p:cNvGraphicFramePr>
            <a:graphicFrameLocks noChangeAspect="1"/>
          </p:cNvGraphicFramePr>
          <p:nvPr>
            <p:extLst>
              <p:ext uri="{D42A27DB-BD31-4B8C-83A1-F6EECF244321}">
                <p14:modId xmlns:p14="http://schemas.microsoft.com/office/powerpoint/2010/main" val="3123003544"/>
              </p:ext>
            </p:extLst>
          </p:nvPr>
        </p:nvGraphicFramePr>
        <p:xfrm>
          <a:off x="4402138" y="4907410"/>
          <a:ext cx="3487737" cy="609600"/>
        </p:xfrm>
        <a:graphic>
          <a:graphicData uri="http://schemas.openxmlformats.org/presentationml/2006/ole">
            <mc:AlternateContent xmlns:mc="http://schemas.openxmlformats.org/markup-compatibility/2006">
              <mc:Choice xmlns:v="urn:schemas-microsoft-com:vml" Requires="v">
                <p:oleObj spid="_x0000_s50798" name="Equation" r:id="rId17" imgW="3492360" imgH="609480" progId="Equation.DSMT4">
                  <p:embed/>
                </p:oleObj>
              </mc:Choice>
              <mc:Fallback>
                <p:oleObj name="Equation" r:id="rId17" imgW="3492360" imgH="609480" progId="Equation.DSMT4">
                  <p:embed/>
                  <p:pic>
                    <p:nvPicPr>
                      <p:cNvPr id="21" name="Объект 20"/>
                      <p:cNvPicPr>
                        <a:picLocks noChangeAspect="1" noChangeArrowheads="1"/>
                      </p:cNvPicPr>
                      <p:nvPr/>
                    </p:nvPicPr>
                    <p:blipFill>
                      <a:blip r:embed="rId18"/>
                      <a:srcRect/>
                      <a:stretch>
                        <a:fillRect/>
                      </a:stretch>
                    </p:blipFill>
                    <p:spPr bwMode="auto">
                      <a:xfrm>
                        <a:off x="4402138" y="4907410"/>
                        <a:ext cx="3487737"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Объект 19"/>
          <p:cNvGraphicFramePr>
            <a:graphicFrameLocks noChangeAspect="1"/>
          </p:cNvGraphicFramePr>
          <p:nvPr>
            <p:extLst>
              <p:ext uri="{D42A27DB-BD31-4B8C-83A1-F6EECF244321}">
                <p14:modId xmlns:p14="http://schemas.microsoft.com/office/powerpoint/2010/main" val="4110538043"/>
              </p:ext>
            </p:extLst>
          </p:nvPr>
        </p:nvGraphicFramePr>
        <p:xfrm>
          <a:off x="8653376" y="4907410"/>
          <a:ext cx="749300" cy="241300"/>
        </p:xfrm>
        <a:graphic>
          <a:graphicData uri="http://schemas.openxmlformats.org/presentationml/2006/ole">
            <mc:AlternateContent xmlns:mc="http://schemas.openxmlformats.org/markup-compatibility/2006">
              <mc:Choice xmlns:v="urn:schemas-microsoft-com:vml" Requires="v">
                <p:oleObj spid="_x0000_s50799" name="Equation" r:id="rId19" imgW="749160" imgH="241200" progId="Equation.DSMT4">
                  <p:embed/>
                </p:oleObj>
              </mc:Choice>
              <mc:Fallback>
                <p:oleObj name="Equation" r:id="rId19" imgW="749160" imgH="241200" progId="Equation.DSMT4">
                  <p:embed/>
                  <p:pic>
                    <p:nvPicPr>
                      <p:cNvPr id="16" name="Объект 15"/>
                      <p:cNvPicPr>
                        <a:picLocks noChangeAspect="1" noChangeArrowheads="1"/>
                      </p:cNvPicPr>
                      <p:nvPr/>
                    </p:nvPicPr>
                    <p:blipFill>
                      <a:blip r:embed="rId20"/>
                      <a:srcRect/>
                      <a:stretch>
                        <a:fillRect/>
                      </a:stretch>
                    </p:blipFill>
                    <p:spPr bwMode="auto">
                      <a:xfrm>
                        <a:off x="8653376" y="4907410"/>
                        <a:ext cx="7493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Объект 21"/>
          <p:cNvGraphicFramePr>
            <a:graphicFrameLocks noChangeAspect="1"/>
          </p:cNvGraphicFramePr>
          <p:nvPr>
            <p:extLst>
              <p:ext uri="{D42A27DB-BD31-4B8C-83A1-F6EECF244321}">
                <p14:modId xmlns:p14="http://schemas.microsoft.com/office/powerpoint/2010/main" val="3768609204"/>
              </p:ext>
            </p:extLst>
          </p:nvPr>
        </p:nvGraphicFramePr>
        <p:xfrm>
          <a:off x="8612514" y="5227816"/>
          <a:ext cx="1143000" cy="279400"/>
        </p:xfrm>
        <a:graphic>
          <a:graphicData uri="http://schemas.openxmlformats.org/presentationml/2006/ole">
            <mc:AlternateContent xmlns:mc="http://schemas.openxmlformats.org/markup-compatibility/2006">
              <mc:Choice xmlns:v="urn:schemas-microsoft-com:vml" Requires="v">
                <p:oleObj spid="_x0000_s50800" name="Equation" r:id="rId21" imgW="1143000" imgH="279360" progId="Equation.DSMT4">
                  <p:embed/>
                </p:oleObj>
              </mc:Choice>
              <mc:Fallback>
                <p:oleObj name="Equation" r:id="rId21" imgW="1143000" imgH="279360" progId="Equation.DSMT4">
                  <p:embed/>
                  <p:pic>
                    <p:nvPicPr>
                      <p:cNvPr id="20" name="Объект 19"/>
                      <p:cNvPicPr>
                        <a:picLocks noChangeAspect="1" noChangeArrowheads="1"/>
                      </p:cNvPicPr>
                      <p:nvPr/>
                    </p:nvPicPr>
                    <p:blipFill>
                      <a:blip r:embed="rId22"/>
                      <a:srcRect/>
                      <a:stretch>
                        <a:fillRect/>
                      </a:stretch>
                    </p:blipFill>
                    <p:spPr bwMode="auto">
                      <a:xfrm>
                        <a:off x="8612514" y="5227816"/>
                        <a:ext cx="11430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539974" y="4896594"/>
            <a:ext cx="3299121" cy="584775"/>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Дифференциальные уравнения дробного порядка</a:t>
            </a:r>
            <a:endParaRPr lang="ru-RU" sz="1600" dirty="0">
              <a:latin typeface="Times New Roman" panose="02020603050405020304" pitchFamily="18" charset="0"/>
              <a:cs typeface="Times New Roman" panose="02020603050405020304" pitchFamily="18" charset="0"/>
            </a:endParaRPr>
          </a:p>
        </p:txBody>
      </p:sp>
      <p:graphicFrame>
        <p:nvGraphicFramePr>
          <p:cNvPr id="3" name="Объект 2"/>
          <p:cNvGraphicFramePr>
            <a:graphicFrameLocks noChangeAspect="1"/>
          </p:cNvGraphicFramePr>
          <p:nvPr>
            <p:extLst>
              <p:ext uri="{D42A27DB-BD31-4B8C-83A1-F6EECF244321}">
                <p14:modId xmlns:p14="http://schemas.microsoft.com/office/powerpoint/2010/main" val="3371353457"/>
              </p:ext>
            </p:extLst>
          </p:nvPr>
        </p:nvGraphicFramePr>
        <p:xfrm>
          <a:off x="4367213" y="5762809"/>
          <a:ext cx="4740275" cy="606425"/>
        </p:xfrm>
        <a:graphic>
          <a:graphicData uri="http://schemas.openxmlformats.org/presentationml/2006/ole">
            <mc:AlternateContent xmlns:mc="http://schemas.openxmlformats.org/markup-compatibility/2006">
              <mc:Choice xmlns:v="urn:schemas-microsoft-com:vml" Requires="v">
                <p:oleObj spid="_x0000_s50801" name="Equation" r:id="rId23" imgW="4736880" imgH="609480" progId="Equation.DSMT4">
                  <p:embed/>
                </p:oleObj>
              </mc:Choice>
              <mc:Fallback>
                <p:oleObj name="Equation" r:id="rId23" imgW="4736880" imgH="609480" progId="Equation.DSMT4">
                  <p:embed/>
                  <p:pic>
                    <p:nvPicPr>
                      <p:cNvPr id="0" name="Object 151"/>
                      <p:cNvPicPr>
                        <a:picLocks noChangeAspect="1" noChangeArrowheads="1"/>
                      </p:cNvPicPr>
                      <p:nvPr/>
                    </p:nvPicPr>
                    <p:blipFill>
                      <a:blip r:embed="rId24"/>
                      <a:srcRect/>
                      <a:stretch>
                        <a:fillRect/>
                      </a:stretch>
                    </p:blipFill>
                    <p:spPr bwMode="auto">
                      <a:xfrm>
                        <a:off x="4367213" y="5762809"/>
                        <a:ext cx="4740275"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TextBox 26"/>
          <p:cNvSpPr txBox="1"/>
          <p:nvPr/>
        </p:nvSpPr>
        <p:spPr>
          <a:xfrm>
            <a:off x="539974" y="5895995"/>
            <a:ext cx="3299121"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Нелинейное уравнение </a:t>
            </a:r>
            <a:r>
              <a:rPr lang="ru-RU" sz="1600" dirty="0" err="1" smtClean="0">
                <a:latin typeface="Times New Roman" panose="02020603050405020304" pitchFamily="18" charset="0"/>
                <a:cs typeface="Times New Roman" panose="02020603050405020304" pitchFamily="18" charset="0"/>
              </a:rPr>
              <a:t>Шейпери</a:t>
            </a:r>
            <a:endParaRPr lang="ru-RU" sz="1600" dirty="0">
              <a:latin typeface="Times New Roman" panose="02020603050405020304" pitchFamily="18" charset="0"/>
              <a:cs typeface="Times New Roman" panose="02020603050405020304" pitchFamily="18" charset="0"/>
            </a:endParaRPr>
          </a:p>
        </p:txBody>
      </p:sp>
      <p:graphicFrame>
        <p:nvGraphicFramePr>
          <p:cNvPr id="8" name="Объект 7"/>
          <p:cNvGraphicFramePr>
            <a:graphicFrameLocks noChangeAspect="1"/>
          </p:cNvGraphicFramePr>
          <p:nvPr>
            <p:extLst>
              <p:ext uri="{D42A27DB-BD31-4B8C-83A1-F6EECF244321}">
                <p14:modId xmlns:p14="http://schemas.microsoft.com/office/powerpoint/2010/main" val="3512130294"/>
              </p:ext>
            </p:extLst>
          </p:nvPr>
        </p:nvGraphicFramePr>
        <p:xfrm>
          <a:off x="5188277" y="6321614"/>
          <a:ext cx="1308100" cy="606425"/>
        </p:xfrm>
        <a:graphic>
          <a:graphicData uri="http://schemas.openxmlformats.org/presentationml/2006/ole">
            <mc:AlternateContent xmlns:mc="http://schemas.openxmlformats.org/markup-compatibility/2006">
              <mc:Choice xmlns:v="urn:schemas-microsoft-com:vml" Requires="v">
                <p:oleObj spid="_x0000_s50802" name="Equation" r:id="rId25" imgW="1307880" imgH="609480" progId="Equation.DSMT4">
                  <p:embed/>
                </p:oleObj>
              </mc:Choice>
              <mc:Fallback>
                <p:oleObj name="Equation" r:id="rId25" imgW="1307880" imgH="609480" progId="Equation.DSMT4">
                  <p:embed/>
                  <p:pic>
                    <p:nvPicPr>
                      <p:cNvPr id="0" name="Object 153"/>
                      <p:cNvPicPr>
                        <a:picLocks noChangeAspect="1" noChangeArrowheads="1"/>
                      </p:cNvPicPr>
                      <p:nvPr/>
                    </p:nvPicPr>
                    <p:blipFill>
                      <a:blip r:embed="rId26"/>
                      <a:srcRect/>
                      <a:stretch>
                        <a:fillRect/>
                      </a:stretch>
                    </p:blipFill>
                    <p:spPr bwMode="auto">
                      <a:xfrm>
                        <a:off x="5188277" y="6321614"/>
                        <a:ext cx="1308100"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Объект 11"/>
          <p:cNvGraphicFramePr>
            <a:graphicFrameLocks noChangeAspect="1"/>
          </p:cNvGraphicFramePr>
          <p:nvPr>
            <p:extLst>
              <p:ext uri="{D42A27DB-BD31-4B8C-83A1-F6EECF244321}">
                <p14:modId xmlns:p14="http://schemas.microsoft.com/office/powerpoint/2010/main" val="3955457744"/>
              </p:ext>
            </p:extLst>
          </p:nvPr>
        </p:nvGraphicFramePr>
        <p:xfrm>
          <a:off x="7294476" y="6345424"/>
          <a:ext cx="1358900" cy="606425"/>
        </p:xfrm>
        <a:graphic>
          <a:graphicData uri="http://schemas.openxmlformats.org/presentationml/2006/ole">
            <mc:AlternateContent xmlns:mc="http://schemas.openxmlformats.org/markup-compatibility/2006">
              <mc:Choice xmlns:v="urn:schemas-microsoft-com:vml" Requires="v">
                <p:oleObj spid="_x0000_s50803" name="Equation" r:id="rId27" imgW="1358640" imgH="609480" progId="Equation.DSMT4">
                  <p:embed/>
                </p:oleObj>
              </mc:Choice>
              <mc:Fallback>
                <p:oleObj name="Equation" r:id="rId27" imgW="1358640" imgH="609480" progId="Equation.DSMT4">
                  <p:embed/>
                  <p:pic>
                    <p:nvPicPr>
                      <p:cNvPr id="0" name="Object 155"/>
                      <p:cNvPicPr>
                        <a:picLocks noChangeAspect="1" noChangeArrowheads="1"/>
                      </p:cNvPicPr>
                      <p:nvPr/>
                    </p:nvPicPr>
                    <p:blipFill>
                      <a:blip r:embed="rId28"/>
                      <a:srcRect/>
                      <a:stretch>
                        <a:fillRect/>
                      </a:stretch>
                    </p:blipFill>
                    <p:spPr bwMode="auto">
                      <a:xfrm>
                        <a:off x="7294476" y="6345424"/>
                        <a:ext cx="1358900"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Номер слайда 1"/>
          <p:cNvSpPr>
            <a:spLocks noGrp="1"/>
          </p:cNvSpPr>
          <p:nvPr>
            <p:ph type="sldNum" sz="quarter" idx="12"/>
          </p:nvPr>
        </p:nvSpPr>
        <p:spPr/>
        <p:txBody>
          <a:bodyPr/>
          <a:lstStyle/>
          <a:p>
            <a:pPr>
              <a:defRPr/>
            </a:pPr>
            <a:fld id="{2C388707-8D1A-47F9-B702-FEE786BB69B4}" type="slidenum">
              <a:rPr lang="ru-RU" altLang="en-US" smtClean="0"/>
              <a:pPr>
                <a:defRPr/>
              </a:pPr>
              <a:t>15</a:t>
            </a:fld>
            <a:endParaRPr lang="ru-RU" altLang="en-US"/>
          </a:p>
        </p:txBody>
      </p:sp>
    </p:spTree>
    <p:extLst>
      <p:ext uri="{BB962C8B-B14F-4D97-AF65-F5344CB8AC3E}">
        <p14:creationId xmlns:p14="http://schemas.microsoft.com/office/powerpoint/2010/main" val="27493396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Объект 5"/>
          <p:cNvGraphicFramePr>
            <a:graphicFrameLocks noChangeAspect="1"/>
          </p:cNvGraphicFramePr>
          <p:nvPr>
            <p:extLst>
              <p:ext uri="{D42A27DB-BD31-4B8C-83A1-F6EECF244321}">
                <p14:modId xmlns:p14="http://schemas.microsoft.com/office/powerpoint/2010/main" val="2007755255"/>
              </p:ext>
            </p:extLst>
          </p:nvPr>
        </p:nvGraphicFramePr>
        <p:xfrm>
          <a:off x="266089" y="883862"/>
          <a:ext cx="1547813" cy="569912"/>
        </p:xfrm>
        <a:graphic>
          <a:graphicData uri="http://schemas.openxmlformats.org/presentationml/2006/ole">
            <mc:AlternateContent xmlns:mc="http://schemas.openxmlformats.org/markup-compatibility/2006">
              <mc:Choice xmlns:v="urn:schemas-microsoft-com:vml" Requires="v">
                <p:oleObj spid="_x0000_s49025" name="Equation" r:id="rId3" imgW="1536480" imgH="558720" progId="Equation.DSMT4">
                  <p:embed/>
                </p:oleObj>
              </mc:Choice>
              <mc:Fallback>
                <p:oleObj name="Equation" r:id="rId3" imgW="1536480" imgH="558720" progId="Equation.DSMT4">
                  <p:embed/>
                  <p:pic>
                    <p:nvPicPr>
                      <p:cNvPr id="0" name="Object 1"/>
                      <p:cNvPicPr>
                        <a:picLocks noChangeAspect="1" noChangeArrowheads="1"/>
                      </p:cNvPicPr>
                      <p:nvPr/>
                    </p:nvPicPr>
                    <p:blipFill>
                      <a:blip r:embed="rId4"/>
                      <a:srcRect/>
                      <a:stretch>
                        <a:fillRect/>
                      </a:stretch>
                    </p:blipFill>
                    <p:spPr bwMode="auto">
                      <a:xfrm>
                        <a:off x="266089" y="883862"/>
                        <a:ext cx="1547813" cy="569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Объект 7"/>
          <p:cNvGraphicFramePr>
            <a:graphicFrameLocks noChangeAspect="1"/>
          </p:cNvGraphicFramePr>
          <p:nvPr>
            <p:extLst>
              <p:ext uri="{D42A27DB-BD31-4B8C-83A1-F6EECF244321}">
                <p14:modId xmlns:p14="http://schemas.microsoft.com/office/powerpoint/2010/main" val="2853146916"/>
              </p:ext>
            </p:extLst>
          </p:nvPr>
        </p:nvGraphicFramePr>
        <p:xfrm>
          <a:off x="2273299" y="1018968"/>
          <a:ext cx="1457325" cy="282575"/>
        </p:xfrm>
        <a:graphic>
          <a:graphicData uri="http://schemas.openxmlformats.org/presentationml/2006/ole">
            <mc:AlternateContent xmlns:mc="http://schemas.openxmlformats.org/markup-compatibility/2006">
              <mc:Choice xmlns:v="urn:schemas-microsoft-com:vml" Requires="v">
                <p:oleObj spid="_x0000_s49026" name="Equation" r:id="rId5" imgW="1460160" imgH="279360" progId="Equation.DSMT4">
                  <p:embed/>
                </p:oleObj>
              </mc:Choice>
              <mc:Fallback>
                <p:oleObj name="Equation" r:id="rId5" imgW="1460160" imgH="279360" progId="Equation.DSMT4">
                  <p:embed/>
                  <p:pic>
                    <p:nvPicPr>
                      <p:cNvPr id="0" name="Object 3"/>
                      <p:cNvPicPr>
                        <a:picLocks noChangeAspect="1" noChangeArrowheads="1"/>
                      </p:cNvPicPr>
                      <p:nvPr/>
                    </p:nvPicPr>
                    <p:blipFill>
                      <a:blip r:embed="rId6"/>
                      <a:srcRect/>
                      <a:stretch>
                        <a:fillRect/>
                      </a:stretch>
                    </p:blipFill>
                    <p:spPr bwMode="auto">
                      <a:xfrm>
                        <a:off x="2273299" y="1018968"/>
                        <a:ext cx="1457325" cy="282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Объект 9"/>
          <p:cNvGraphicFramePr>
            <a:graphicFrameLocks noChangeAspect="1"/>
          </p:cNvGraphicFramePr>
          <p:nvPr>
            <p:extLst>
              <p:ext uri="{D42A27DB-BD31-4B8C-83A1-F6EECF244321}">
                <p14:modId xmlns:p14="http://schemas.microsoft.com/office/powerpoint/2010/main" val="4148408154"/>
              </p:ext>
            </p:extLst>
          </p:nvPr>
        </p:nvGraphicFramePr>
        <p:xfrm>
          <a:off x="179934" y="4238173"/>
          <a:ext cx="3019425" cy="912813"/>
        </p:xfrm>
        <a:graphic>
          <a:graphicData uri="http://schemas.openxmlformats.org/presentationml/2006/ole">
            <mc:AlternateContent xmlns:mc="http://schemas.openxmlformats.org/markup-compatibility/2006">
              <mc:Choice xmlns:v="urn:schemas-microsoft-com:vml" Requires="v">
                <p:oleObj spid="_x0000_s49027" name="Equation" r:id="rId7" imgW="3022560" imgH="914400" progId="Equation.DSMT4">
                  <p:embed/>
                </p:oleObj>
              </mc:Choice>
              <mc:Fallback>
                <p:oleObj name="Equation" r:id="rId7" imgW="3022560" imgH="914400" progId="Equation.DSMT4">
                  <p:embed/>
                  <p:pic>
                    <p:nvPicPr>
                      <p:cNvPr id="0" name="Object 5"/>
                      <p:cNvPicPr>
                        <a:picLocks noChangeAspect="1" noChangeArrowheads="1"/>
                      </p:cNvPicPr>
                      <p:nvPr/>
                    </p:nvPicPr>
                    <p:blipFill>
                      <a:blip r:embed="rId8"/>
                      <a:srcRect/>
                      <a:stretch>
                        <a:fillRect/>
                      </a:stretch>
                    </p:blipFill>
                    <p:spPr bwMode="auto">
                      <a:xfrm>
                        <a:off x="179934" y="4238173"/>
                        <a:ext cx="3019425" cy="912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Объект 11"/>
          <p:cNvGraphicFramePr>
            <a:graphicFrameLocks noChangeAspect="1"/>
          </p:cNvGraphicFramePr>
          <p:nvPr>
            <p:extLst>
              <p:ext uri="{D42A27DB-BD31-4B8C-83A1-F6EECF244321}">
                <p14:modId xmlns:p14="http://schemas.microsoft.com/office/powerpoint/2010/main" val="2499316931"/>
              </p:ext>
            </p:extLst>
          </p:nvPr>
        </p:nvGraphicFramePr>
        <p:xfrm>
          <a:off x="194638" y="5368631"/>
          <a:ext cx="1954212" cy="282575"/>
        </p:xfrm>
        <a:graphic>
          <a:graphicData uri="http://schemas.openxmlformats.org/presentationml/2006/ole">
            <mc:AlternateContent xmlns:mc="http://schemas.openxmlformats.org/markup-compatibility/2006">
              <mc:Choice xmlns:v="urn:schemas-microsoft-com:vml" Requires="v">
                <p:oleObj spid="_x0000_s49028" name="Equation" r:id="rId9" imgW="1942920" imgH="279360" progId="Equation.DSMT4">
                  <p:embed/>
                </p:oleObj>
              </mc:Choice>
              <mc:Fallback>
                <p:oleObj name="Equation" r:id="rId9" imgW="1942920" imgH="279360" progId="Equation.DSMT4">
                  <p:embed/>
                  <p:pic>
                    <p:nvPicPr>
                      <p:cNvPr id="0" name="Object 7"/>
                      <p:cNvPicPr>
                        <a:picLocks noChangeAspect="1" noChangeArrowheads="1"/>
                      </p:cNvPicPr>
                      <p:nvPr/>
                    </p:nvPicPr>
                    <p:blipFill>
                      <a:blip r:embed="rId10"/>
                      <a:srcRect/>
                      <a:stretch>
                        <a:fillRect/>
                      </a:stretch>
                    </p:blipFill>
                    <p:spPr bwMode="auto">
                      <a:xfrm>
                        <a:off x="194638" y="5368631"/>
                        <a:ext cx="1954212" cy="282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Объект 13"/>
          <p:cNvGraphicFramePr>
            <a:graphicFrameLocks noChangeAspect="1"/>
          </p:cNvGraphicFramePr>
          <p:nvPr>
            <p:extLst>
              <p:ext uri="{D42A27DB-BD31-4B8C-83A1-F6EECF244321}">
                <p14:modId xmlns:p14="http://schemas.microsoft.com/office/powerpoint/2010/main" val="2229607034"/>
              </p:ext>
            </p:extLst>
          </p:nvPr>
        </p:nvGraphicFramePr>
        <p:xfrm>
          <a:off x="219258" y="5853799"/>
          <a:ext cx="1671638" cy="925513"/>
        </p:xfrm>
        <a:graphic>
          <a:graphicData uri="http://schemas.openxmlformats.org/presentationml/2006/ole">
            <mc:AlternateContent xmlns:mc="http://schemas.openxmlformats.org/markup-compatibility/2006">
              <mc:Choice xmlns:v="urn:schemas-microsoft-com:vml" Requires="v">
                <p:oleObj spid="_x0000_s49029" name="Equation" r:id="rId11" imgW="1676160" imgH="914400" progId="Equation.DSMT4">
                  <p:embed/>
                </p:oleObj>
              </mc:Choice>
              <mc:Fallback>
                <p:oleObj name="Equation" r:id="rId11" imgW="1676160" imgH="914400" progId="Equation.DSMT4">
                  <p:embed/>
                  <p:pic>
                    <p:nvPicPr>
                      <p:cNvPr id="0" name="Object 9"/>
                      <p:cNvPicPr>
                        <a:picLocks noChangeAspect="1" noChangeArrowheads="1"/>
                      </p:cNvPicPr>
                      <p:nvPr/>
                    </p:nvPicPr>
                    <p:blipFill>
                      <a:blip r:embed="rId12"/>
                      <a:srcRect/>
                      <a:stretch>
                        <a:fillRect/>
                      </a:stretch>
                    </p:blipFill>
                    <p:spPr bwMode="auto">
                      <a:xfrm>
                        <a:off x="219258" y="5853799"/>
                        <a:ext cx="1671638" cy="925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Объект 15"/>
          <p:cNvGraphicFramePr>
            <a:graphicFrameLocks noChangeAspect="1"/>
          </p:cNvGraphicFramePr>
          <p:nvPr>
            <p:extLst>
              <p:ext uri="{D42A27DB-BD31-4B8C-83A1-F6EECF244321}">
                <p14:modId xmlns:p14="http://schemas.microsoft.com/office/powerpoint/2010/main" val="2243396009"/>
              </p:ext>
            </p:extLst>
          </p:nvPr>
        </p:nvGraphicFramePr>
        <p:xfrm>
          <a:off x="4671336" y="1141610"/>
          <a:ext cx="3159125" cy="307975"/>
        </p:xfrm>
        <a:graphic>
          <a:graphicData uri="http://schemas.openxmlformats.org/presentationml/2006/ole">
            <mc:AlternateContent xmlns:mc="http://schemas.openxmlformats.org/markup-compatibility/2006">
              <mc:Choice xmlns:v="urn:schemas-microsoft-com:vml" Requires="v">
                <p:oleObj spid="_x0000_s49030" name="Equation" r:id="rId13" imgW="3149280" imgH="304560" progId="Equation.DSMT4">
                  <p:embed/>
                </p:oleObj>
              </mc:Choice>
              <mc:Fallback>
                <p:oleObj name="Equation" r:id="rId13" imgW="3149280" imgH="304560" progId="Equation.DSMT4">
                  <p:embed/>
                  <p:pic>
                    <p:nvPicPr>
                      <p:cNvPr id="0" name="Object 11"/>
                      <p:cNvPicPr>
                        <a:picLocks noChangeAspect="1" noChangeArrowheads="1"/>
                      </p:cNvPicPr>
                      <p:nvPr/>
                    </p:nvPicPr>
                    <p:blipFill>
                      <a:blip r:embed="rId14"/>
                      <a:srcRect/>
                      <a:stretch>
                        <a:fillRect/>
                      </a:stretch>
                    </p:blipFill>
                    <p:spPr bwMode="auto">
                      <a:xfrm>
                        <a:off x="4671336" y="1141610"/>
                        <a:ext cx="3159125" cy="30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ъект 17"/>
          <p:cNvGraphicFramePr>
            <a:graphicFrameLocks noChangeAspect="1"/>
          </p:cNvGraphicFramePr>
          <p:nvPr>
            <p:extLst>
              <p:ext uri="{D42A27DB-BD31-4B8C-83A1-F6EECF244321}">
                <p14:modId xmlns:p14="http://schemas.microsoft.com/office/powerpoint/2010/main" val="2067053397"/>
              </p:ext>
            </p:extLst>
          </p:nvPr>
        </p:nvGraphicFramePr>
        <p:xfrm>
          <a:off x="4776465" y="2178050"/>
          <a:ext cx="3108325" cy="379413"/>
        </p:xfrm>
        <a:graphic>
          <a:graphicData uri="http://schemas.openxmlformats.org/presentationml/2006/ole">
            <mc:AlternateContent xmlns:mc="http://schemas.openxmlformats.org/markup-compatibility/2006">
              <mc:Choice xmlns:v="urn:schemas-microsoft-com:vml" Requires="v">
                <p:oleObj spid="_x0000_s49031" name="Equation" r:id="rId15" imgW="3111480" imgH="380880" progId="Equation.DSMT4">
                  <p:embed/>
                </p:oleObj>
              </mc:Choice>
              <mc:Fallback>
                <p:oleObj name="Equation" r:id="rId15" imgW="3111480" imgH="380880" progId="Equation.DSMT4">
                  <p:embed/>
                  <p:pic>
                    <p:nvPicPr>
                      <p:cNvPr id="0" name="Object 13"/>
                      <p:cNvPicPr>
                        <a:picLocks noChangeAspect="1" noChangeArrowheads="1"/>
                      </p:cNvPicPr>
                      <p:nvPr/>
                    </p:nvPicPr>
                    <p:blipFill>
                      <a:blip r:embed="rId16"/>
                      <a:srcRect/>
                      <a:stretch>
                        <a:fillRect/>
                      </a:stretch>
                    </p:blipFill>
                    <p:spPr bwMode="auto">
                      <a:xfrm>
                        <a:off x="4776465" y="2178050"/>
                        <a:ext cx="3108325" cy="379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Объект 19"/>
          <p:cNvGraphicFramePr>
            <a:graphicFrameLocks noChangeAspect="1"/>
          </p:cNvGraphicFramePr>
          <p:nvPr>
            <p:extLst>
              <p:ext uri="{D42A27DB-BD31-4B8C-83A1-F6EECF244321}">
                <p14:modId xmlns:p14="http://schemas.microsoft.com/office/powerpoint/2010/main" val="3535393800"/>
              </p:ext>
            </p:extLst>
          </p:nvPr>
        </p:nvGraphicFramePr>
        <p:xfrm>
          <a:off x="4788446" y="2836615"/>
          <a:ext cx="1203325" cy="331787"/>
        </p:xfrm>
        <a:graphic>
          <a:graphicData uri="http://schemas.openxmlformats.org/presentationml/2006/ole">
            <mc:AlternateContent xmlns:mc="http://schemas.openxmlformats.org/markup-compatibility/2006">
              <mc:Choice xmlns:v="urn:schemas-microsoft-com:vml" Requires="v">
                <p:oleObj spid="_x0000_s49032" name="Equation" r:id="rId17" imgW="1206360" imgH="330120" progId="Equation.DSMT4">
                  <p:embed/>
                </p:oleObj>
              </mc:Choice>
              <mc:Fallback>
                <p:oleObj name="Equation" r:id="rId17" imgW="1206360" imgH="330120" progId="Equation.DSMT4">
                  <p:embed/>
                  <p:pic>
                    <p:nvPicPr>
                      <p:cNvPr id="0" name="Object 15"/>
                      <p:cNvPicPr>
                        <a:picLocks noChangeAspect="1" noChangeArrowheads="1"/>
                      </p:cNvPicPr>
                      <p:nvPr/>
                    </p:nvPicPr>
                    <p:blipFill>
                      <a:blip r:embed="rId18"/>
                      <a:srcRect/>
                      <a:stretch>
                        <a:fillRect/>
                      </a:stretch>
                    </p:blipFill>
                    <p:spPr bwMode="auto">
                      <a:xfrm>
                        <a:off x="4788446" y="2836615"/>
                        <a:ext cx="1203325" cy="331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Объект 23"/>
          <p:cNvGraphicFramePr>
            <a:graphicFrameLocks noChangeAspect="1"/>
          </p:cNvGraphicFramePr>
          <p:nvPr>
            <p:extLst>
              <p:ext uri="{D42A27DB-BD31-4B8C-83A1-F6EECF244321}">
                <p14:modId xmlns:p14="http://schemas.microsoft.com/office/powerpoint/2010/main" val="3033069918"/>
              </p:ext>
            </p:extLst>
          </p:nvPr>
        </p:nvGraphicFramePr>
        <p:xfrm>
          <a:off x="4801245" y="3478213"/>
          <a:ext cx="2003425" cy="338137"/>
        </p:xfrm>
        <a:graphic>
          <a:graphicData uri="http://schemas.openxmlformats.org/presentationml/2006/ole">
            <mc:AlternateContent xmlns:mc="http://schemas.openxmlformats.org/markup-compatibility/2006">
              <mc:Choice xmlns:v="urn:schemas-microsoft-com:vml" Requires="v">
                <p:oleObj spid="_x0000_s49033" name="Equation" r:id="rId19" imgW="2006280" imgH="330120" progId="Equation.DSMT4">
                  <p:embed/>
                </p:oleObj>
              </mc:Choice>
              <mc:Fallback>
                <p:oleObj name="Equation" r:id="rId19" imgW="2006280" imgH="330120" progId="Equation.DSMT4">
                  <p:embed/>
                  <p:pic>
                    <p:nvPicPr>
                      <p:cNvPr id="0" name="Object 35"/>
                      <p:cNvPicPr>
                        <a:picLocks noChangeAspect="1" noChangeArrowheads="1"/>
                      </p:cNvPicPr>
                      <p:nvPr/>
                    </p:nvPicPr>
                    <p:blipFill>
                      <a:blip r:embed="rId20"/>
                      <a:srcRect/>
                      <a:stretch>
                        <a:fillRect/>
                      </a:stretch>
                    </p:blipFill>
                    <p:spPr bwMode="auto">
                      <a:xfrm>
                        <a:off x="4801245" y="3478213"/>
                        <a:ext cx="2003425" cy="338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Объект 25"/>
          <p:cNvGraphicFramePr>
            <a:graphicFrameLocks noChangeAspect="1"/>
          </p:cNvGraphicFramePr>
          <p:nvPr>
            <p:extLst>
              <p:ext uri="{D42A27DB-BD31-4B8C-83A1-F6EECF244321}">
                <p14:modId xmlns:p14="http://schemas.microsoft.com/office/powerpoint/2010/main" val="1427531968"/>
              </p:ext>
            </p:extLst>
          </p:nvPr>
        </p:nvGraphicFramePr>
        <p:xfrm>
          <a:off x="4797425" y="4056063"/>
          <a:ext cx="4638675" cy="336550"/>
        </p:xfrm>
        <a:graphic>
          <a:graphicData uri="http://schemas.openxmlformats.org/presentationml/2006/ole">
            <mc:AlternateContent xmlns:mc="http://schemas.openxmlformats.org/markup-compatibility/2006">
              <mc:Choice xmlns:v="urn:schemas-microsoft-com:vml" Requires="v">
                <p:oleObj spid="_x0000_s49034" name="Equation" r:id="rId21" imgW="4647960" imgH="330120" progId="Equation.DSMT4">
                  <p:embed/>
                </p:oleObj>
              </mc:Choice>
              <mc:Fallback>
                <p:oleObj name="Equation" r:id="rId21" imgW="4647960" imgH="330120" progId="Equation.DSMT4">
                  <p:embed/>
                  <p:pic>
                    <p:nvPicPr>
                      <p:cNvPr id="0" name="Object 37"/>
                      <p:cNvPicPr>
                        <a:picLocks noChangeAspect="1" noChangeArrowheads="1"/>
                      </p:cNvPicPr>
                      <p:nvPr/>
                    </p:nvPicPr>
                    <p:blipFill>
                      <a:blip r:embed="rId22"/>
                      <a:srcRect/>
                      <a:stretch>
                        <a:fillRect/>
                      </a:stretch>
                    </p:blipFill>
                    <p:spPr bwMode="auto">
                      <a:xfrm>
                        <a:off x="4797425" y="4056063"/>
                        <a:ext cx="4638675"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Объект 27"/>
          <p:cNvGraphicFramePr>
            <a:graphicFrameLocks noChangeAspect="1"/>
          </p:cNvGraphicFramePr>
          <p:nvPr>
            <p:extLst>
              <p:ext uri="{D42A27DB-BD31-4B8C-83A1-F6EECF244321}">
                <p14:modId xmlns:p14="http://schemas.microsoft.com/office/powerpoint/2010/main" val="2418477844"/>
              </p:ext>
            </p:extLst>
          </p:nvPr>
        </p:nvGraphicFramePr>
        <p:xfrm>
          <a:off x="4788446" y="4659313"/>
          <a:ext cx="2844800" cy="309562"/>
        </p:xfrm>
        <a:graphic>
          <a:graphicData uri="http://schemas.openxmlformats.org/presentationml/2006/ole">
            <mc:AlternateContent xmlns:mc="http://schemas.openxmlformats.org/markup-compatibility/2006">
              <mc:Choice xmlns:v="urn:schemas-microsoft-com:vml" Requires="v">
                <p:oleObj spid="_x0000_s49035" name="Equation" r:id="rId23" imgW="2844720" imgH="304560" progId="Equation.DSMT4">
                  <p:embed/>
                </p:oleObj>
              </mc:Choice>
              <mc:Fallback>
                <p:oleObj name="Equation" r:id="rId23" imgW="2844720" imgH="304560" progId="Equation.DSMT4">
                  <p:embed/>
                  <p:pic>
                    <p:nvPicPr>
                      <p:cNvPr id="0" name="Object 39"/>
                      <p:cNvPicPr>
                        <a:picLocks noChangeAspect="1" noChangeArrowheads="1"/>
                      </p:cNvPicPr>
                      <p:nvPr/>
                    </p:nvPicPr>
                    <p:blipFill>
                      <a:blip r:embed="rId24"/>
                      <a:srcRect/>
                      <a:stretch>
                        <a:fillRect/>
                      </a:stretch>
                    </p:blipFill>
                    <p:spPr bwMode="auto">
                      <a:xfrm>
                        <a:off x="4788446" y="4659313"/>
                        <a:ext cx="2844800" cy="309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Объект 29"/>
          <p:cNvGraphicFramePr>
            <a:graphicFrameLocks noChangeAspect="1"/>
          </p:cNvGraphicFramePr>
          <p:nvPr>
            <p:extLst>
              <p:ext uri="{D42A27DB-BD31-4B8C-83A1-F6EECF244321}">
                <p14:modId xmlns:p14="http://schemas.microsoft.com/office/powerpoint/2010/main" val="839124823"/>
              </p:ext>
            </p:extLst>
          </p:nvPr>
        </p:nvGraphicFramePr>
        <p:xfrm>
          <a:off x="4841875" y="5903913"/>
          <a:ext cx="1347788" cy="288925"/>
        </p:xfrm>
        <a:graphic>
          <a:graphicData uri="http://schemas.openxmlformats.org/presentationml/2006/ole">
            <mc:AlternateContent xmlns:mc="http://schemas.openxmlformats.org/markup-compatibility/2006">
              <mc:Choice xmlns:v="urn:schemas-microsoft-com:vml" Requires="v">
                <p:oleObj spid="_x0000_s49036" name="Equation" r:id="rId25" imgW="1346040" imgH="291960" progId="Equation.DSMT4">
                  <p:embed/>
                </p:oleObj>
              </mc:Choice>
              <mc:Fallback>
                <p:oleObj name="Equation" r:id="rId25" imgW="1346040" imgH="291960" progId="Equation.DSMT4">
                  <p:embed/>
                  <p:pic>
                    <p:nvPicPr>
                      <p:cNvPr id="0" name="Object 41"/>
                      <p:cNvPicPr>
                        <a:picLocks noChangeAspect="1" noChangeArrowheads="1"/>
                      </p:cNvPicPr>
                      <p:nvPr/>
                    </p:nvPicPr>
                    <p:blipFill>
                      <a:blip r:embed="rId26"/>
                      <a:srcRect/>
                      <a:stretch>
                        <a:fillRect/>
                      </a:stretch>
                    </p:blipFill>
                    <p:spPr bwMode="auto">
                      <a:xfrm>
                        <a:off x="4841875" y="5903913"/>
                        <a:ext cx="1347788" cy="28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p:cNvSpPr txBox="1"/>
          <p:nvPr/>
        </p:nvSpPr>
        <p:spPr>
          <a:xfrm>
            <a:off x="179934" y="144482"/>
            <a:ext cx="10006038"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Наследственная </a:t>
            </a:r>
            <a:r>
              <a:rPr lang="ru-RU" b="1" u="sng" dirty="0">
                <a:latin typeface="Times New Roman" panose="02020603050405020304" pitchFamily="18" charset="0"/>
                <a:cs typeface="Times New Roman" panose="02020603050405020304" pitchFamily="18" charset="0"/>
              </a:rPr>
              <a:t>м</a:t>
            </a:r>
            <a:r>
              <a:rPr lang="ru-RU" b="1" u="sng" dirty="0" smtClean="0">
                <a:latin typeface="Times New Roman" panose="02020603050405020304" pitchFamily="18" charset="0"/>
                <a:cs typeface="Times New Roman" panose="02020603050405020304" pitchFamily="18" charset="0"/>
              </a:rPr>
              <a:t>одель деформирования</a:t>
            </a:r>
            <a:endParaRPr lang="ru-RU" b="1" u="sng"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61373" y="514590"/>
            <a:ext cx="5059460"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Соотношения наследственного типа</a:t>
            </a:r>
            <a:endParaRPr lang="ru-RU" sz="16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161373" y="3693944"/>
            <a:ext cx="5059460"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Матрица жесткости слоя</a:t>
            </a:r>
            <a:endParaRPr lang="ru-RU" sz="16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4558624" y="691341"/>
            <a:ext cx="5059460"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Матрица жесткости пакета</a:t>
            </a:r>
            <a:endParaRPr lang="ru-RU" sz="16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4571227" y="1770955"/>
            <a:ext cx="5059460"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Матрица податливости пакета</a:t>
            </a:r>
            <a:endParaRPr lang="ru-RU" sz="1600"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4587584" y="5345545"/>
            <a:ext cx="5059460"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Определение деформаций пакета</a:t>
            </a:r>
            <a:endParaRPr lang="ru-RU" sz="1600" dirty="0">
              <a:latin typeface="Times New Roman" panose="02020603050405020304" pitchFamily="18" charset="0"/>
              <a:cs typeface="Times New Roman" panose="02020603050405020304" pitchFamily="18" charset="0"/>
            </a:endParaRPr>
          </a:p>
        </p:txBody>
      </p:sp>
      <p:graphicFrame>
        <p:nvGraphicFramePr>
          <p:cNvPr id="5" name="Объект 4"/>
          <p:cNvGraphicFramePr>
            <a:graphicFrameLocks noChangeAspect="1"/>
          </p:cNvGraphicFramePr>
          <p:nvPr>
            <p:extLst>
              <p:ext uri="{D42A27DB-BD31-4B8C-83A1-F6EECF244321}">
                <p14:modId xmlns:p14="http://schemas.microsoft.com/office/powerpoint/2010/main" val="2425863234"/>
              </p:ext>
            </p:extLst>
          </p:nvPr>
        </p:nvGraphicFramePr>
        <p:xfrm>
          <a:off x="189096" y="1593448"/>
          <a:ext cx="1539875" cy="609600"/>
        </p:xfrm>
        <a:graphic>
          <a:graphicData uri="http://schemas.openxmlformats.org/presentationml/2006/ole">
            <mc:AlternateContent xmlns:mc="http://schemas.openxmlformats.org/markup-compatibility/2006">
              <mc:Choice xmlns:v="urn:schemas-microsoft-com:vml" Requires="v">
                <p:oleObj spid="_x0000_s49037" name="Equation" r:id="rId27" imgW="1536480" imgH="609480" progId="Equation.DSMT4">
                  <p:embed/>
                </p:oleObj>
              </mc:Choice>
              <mc:Fallback>
                <p:oleObj name="Equation" r:id="rId27" imgW="1536480" imgH="609480" progId="Equation.DSMT4">
                  <p:embed/>
                  <p:pic>
                    <p:nvPicPr>
                      <p:cNvPr id="0" name="Object 524"/>
                      <p:cNvPicPr>
                        <a:picLocks noChangeAspect="1" noChangeArrowheads="1"/>
                      </p:cNvPicPr>
                      <p:nvPr/>
                    </p:nvPicPr>
                    <p:blipFill>
                      <a:blip r:embed="rId28"/>
                      <a:srcRect/>
                      <a:stretch>
                        <a:fillRect/>
                      </a:stretch>
                    </p:blipFill>
                    <p:spPr bwMode="auto">
                      <a:xfrm>
                        <a:off x="189096" y="1593448"/>
                        <a:ext cx="1539875"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Объект 8"/>
          <p:cNvGraphicFramePr>
            <a:graphicFrameLocks noChangeAspect="1"/>
          </p:cNvGraphicFramePr>
          <p:nvPr>
            <p:extLst>
              <p:ext uri="{D42A27DB-BD31-4B8C-83A1-F6EECF244321}">
                <p14:modId xmlns:p14="http://schemas.microsoft.com/office/powerpoint/2010/main" val="3039831373"/>
              </p:ext>
            </p:extLst>
          </p:nvPr>
        </p:nvGraphicFramePr>
        <p:xfrm>
          <a:off x="189096" y="2258001"/>
          <a:ext cx="1701800" cy="647700"/>
        </p:xfrm>
        <a:graphic>
          <a:graphicData uri="http://schemas.openxmlformats.org/presentationml/2006/ole">
            <mc:AlternateContent xmlns:mc="http://schemas.openxmlformats.org/markup-compatibility/2006">
              <mc:Choice xmlns:v="urn:schemas-microsoft-com:vml" Requires="v">
                <p:oleObj spid="_x0000_s49038" name="Equation" r:id="rId29" imgW="1701720" imgH="647640" progId="Equation.DSMT4">
                  <p:embed/>
                </p:oleObj>
              </mc:Choice>
              <mc:Fallback>
                <p:oleObj name="Equation" r:id="rId29" imgW="1701720" imgH="647640" progId="Equation.DSMT4">
                  <p:embed/>
                  <p:pic>
                    <p:nvPicPr>
                      <p:cNvPr id="0" name="Object 526"/>
                      <p:cNvPicPr>
                        <a:picLocks noChangeAspect="1" noChangeArrowheads="1"/>
                      </p:cNvPicPr>
                      <p:nvPr/>
                    </p:nvPicPr>
                    <p:blipFill>
                      <a:blip r:embed="rId30"/>
                      <a:srcRect/>
                      <a:stretch>
                        <a:fillRect/>
                      </a:stretch>
                    </p:blipFill>
                    <p:spPr bwMode="auto">
                      <a:xfrm>
                        <a:off x="189096" y="2258001"/>
                        <a:ext cx="17018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Объект 12"/>
          <p:cNvGraphicFramePr>
            <a:graphicFrameLocks noChangeAspect="1"/>
          </p:cNvGraphicFramePr>
          <p:nvPr>
            <p:extLst>
              <p:ext uri="{D42A27DB-BD31-4B8C-83A1-F6EECF244321}">
                <p14:modId xmlns:p14="http://schemas.microsoft.com/office/powerpoint/2010/main" val="4253905160"/>
              </p:ext>
            </p:extLst>
          </p:nvPr>
        </p:nvGraphicFramePr>
        <p:xfrm>
          <a:off x="207516" y="2968625"/>
          <a:ext cx="2852738" cy="631825"/>
        </p:xfrm>
        <a:graphic>
          <a:graphicData uri="http://schemas.openxmlformats.org/presentationml/2006/ole">
            <mc:AlternateContent xmlns:mc="http://schemas.openxmlformats.org/markup-compatibility/2006">
              <mc:Choice xmlns:v="urn:schemas-microsoft-com:vml" Requires="v">
                <p:oleObj spid="_x0000_s49039" name="Equation" r:id="rId31" imgW="2844720" imgH="634680" progId="Equation.DSMT4">
                  <p:embed/>
                </p:oleObj>
              </mc:Choice>
              <mc:Fallback>
                <p:oleObj name="Equation" r:id="rId31" imgW="2844720" imgH="634680" progId="Equation.DSMT4">
                  <p:embed/>
                  <p:pic>
                    <p:nvPicPr>
                      <p:cNvPr id="0" name="Object 528"/>
                      <p:cNvPicPr>
                        <a:picLocks noChangeAspect="1" noChangeArrowheads="1"/>
                      </p:cNvPicPr>
                      <p:nvPr/>
                    </p:nvPicPr>
                    <p:blipFill>
                      <a:blip r:embed="rId32"/>
                      <a:srcRect/>
                      <a:stretch>
                        <a:fillRect/>
                      </a:stretch>
                    </p:blipFill>
                    <p:spPr bwMode="auto">
                      <a:xfrm>
                        <a:off x="207516" y="2968625"/>
                        <a:ext cx="2852738"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Номер слайда 2"/>
          <p:cNvSpPr>
            <a:spLocks noGrp="1"/>
          </p:cNvSpPr>
          <p:nvPr>
            <p:ph type="sldNum" sz="quarter" idx="12"/>
          </p:nvPr>
        </p:nvSpPr>
        <p:spPr/>
        <p:txBody>
          <a:bodyPr/>
          <a:lstStyle/>
          <a:p>
            <a:pPr>
              <a:defRPr/>
            </a:pPr>
            <a:fld id="{2C388707-8D1A-47F9-B702-FEE786BB69B4}" type="slidenum">
              <a:rPr lang="ru-RU" altLang="en-US" smtClean="0"/>
              <a:pPr>
                <a:defRPr/>
              </a:pPr>
              <a:t>16</a:t>
            </a:fld>
            <a:endParaRPr lang="ru-RU" altLang="en-US"/>
          </a:p>
        </p:txBody>
      </p:sp>
    </p:spTree>
    <p:extLst>
      <p:ext uri="{BB962C8B-B14F-4D97-AF65-F5344CB8AC3E}">
        <p14:creationId xmlns:p14="http://schemas.microsoft.com/office/powerpoint/2010/main" val="22721079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Группа 21"/>
          <p:cNvGrpSpPr/>
          <p:nvPr/>
        </p:nvGrpSpPr>
        <p:grpSpPr>
          <a:xfrm>
            <a:off x="32892" y="533856"/>
            <a:ext cx="5521935" cy="3282618"/>
            <a:chOff x="32892" y="533856"/>
            <a:chExt cx="5521935" cy="3282618"/>
          </a:xfrm>
        </p:grpSpPr>
        <p:pic>
          <p:nvPicPr>
            <p:cNvPr id="17" name="Рисунок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2" y="533856"/>
              <a:ext cx="5521935" cy="3282618"/>
            </a:xfrm>
            <a:prstGeom prst="rect">
              <a:avLst/>
            </a:prstGeom>
          </p:spPr>
        </p:pic>
        <p:sp>
          <p:nvSpPr>
            <p:cNvPr id="21" name="Прямоугольник 20"/>
            <p:cNvSpPr/>
            <p:nvPr/>
          </p:nvSpPr>
          <p:spPr>
            <a:xfrm>
              <a:off x="5292502" y="533856"/>
              <a:ext cx="262325" cy="1194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9" name="Рисунок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574" y="2845689"/>
            <a:ext cx="3520000" cy="3520000"/>
          </a:xfrm>
          <a:prstGeom prst="rect">
            <a:avLst/>
          </a:prstGeom>
        </p:spPr>
      </p:pic>
      <p:pic>
        <p:nvPicPr>
          <p:cNvPr id="3" name="Рисунок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76" y="3744466"/>
            <a:ext cx="5812134" cy="3466065"/>
          </a:xfrm>
          <a:prstGeom prst="rect">
            <a:avLst/>
          </a:prstGeom>
        </p:spPr>
      </p:pic>
      <p:sp>
        <p:nvSpPr>
          <p:cNvPr id="8" name="TextBox 7"/>
          <p:cNvSpPr txBox="1"/>
          <p:nvPr/>
        </p:nvSpPr>
        <p:spPr>
          <a:xfrm>
            <a:off x="179934" y="72058"/>
            <a:ext cx="10084424"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Кривые ползучести и релаксации углепластика КМУ-4Л со схемой армирования ±20°</a:t>
            </a:r>
            <a:endParaRPr lang="ru-RU" b="1" u="sng" dirty="0">
              <a:latin typeface="Times New Roman" panose="02020603050405020304" pitchFamily="18" charset="0"/>
              <a:cs typeface="Times New Roman" panose="02020603050405020304" pitchFamily="18" charset="0"/>
            </a:endParaRPr>
          </a:p>
        </p:txBody>
      </p:sp>
      <p:graphicFrame>
        <p:nvGraphicFramePr>
          <p:cNvPr id="10" name="Объект 9"/>
          <p:cNvGraphicFramePr>
            <a:graphicFrameLocks noChangeAspect="1"/>
          </p:cNvGraphicFramePr>
          <p:nvPr>
            <p:extLst>
              <p:ext uri="{D42A27DB-BD31-4B8C-83A1-F6EECF244321}">
                <p14:modId xmlns:p14="http://schemas.microsoft.com/office/powerpoint/2010/main" val="2220101685"/>
              </p:ext>
            </p:extLst>
          </p:nvPr>
        </p:nvGraphicFramePr>
        <p:xfrm>
          <a:off x="5604074" y="427044"/>
          <a:ext cx="1344612" cy="620712"/>
        </p:xfrm>
        <a:graphic>
          <a:graphicData uri="http://schemas.openxmlformats.org/presentationml/2006/ole">
            <mc:AlternateContent xmlns:mc="http://schemas.openxmlformats.org/markup-compatibility/2006">
              <mc:Choice xmlns:v="urn:schemas-microsoft-com:vml" Requires="v">
                <p:oleObj spid="_x0000_s9090" name="Equation" r:id="rId6" imgW="1333440" imgH="583920" progId="Equation.DSMT4">
                  <p:embed/>
                </p:oleObj>
              </mc:Choice>
              <mc:Fallback>
                <p:oleObj name="Equation" r:id="rId6" imgW="1333440" imgH="583920" progId="Equation.DSMT4">
                  <p:embed/>
                  <p:pic>
                    <p:nvPicPr>
                      <p:cNvPr id="0" name="Object 3"/>
                      <p:cNvPicPr>
                        <a:picLocks noChangeAspect="1" noChangeArrowheads="1"/>
                      </p:cNvPicPr>
                      <p:nvPr/>
                    </p:nvPicPr>
                    <p:blipFill>
                      <a:blip r:embed="rId7"/>
                      <a:srcRect/>
                      <a:stretch>
                        <a:fillRect/>
                      </a:stretch>
                    </p:blipFill>
                    <p:spPr bwMode="auto">
                      <a:xfrm>
                        <a:off x="5604074" y="427044"/>
                        <a:ext cx="1344612" cy="620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Объект 11"/>
          <p:cNvGraphicFramePr>
            <a:graphicFrameLocks noChangeAspect="1"/>
          </p:cNvGraphicFramePr>
          <p:nvPr>
            <p:extLst>
              <p:ext uri="{D42A27DB-BD31-4B8C-83A1-F6EECF244321}">
                <p14:modId xmlns:p14="http://schemas.microsoft.com/office/powerpoint/2010/main" val="295101740"/>
              </p:ext>
            </p:extLst>
          </p:nvPr>
        </p:nvGraphicFramePr>
        <p:xfrm>
          <a:off x="7426796" y="432098"/>
          <a:ext cx="2762250" cy="619125"/>
        </p:xfrm>
        <a:graphic>
          <a:graphicData uri="http://schemas.openxmlformats.org/presentationml/2006/ole">
            <mc:AlternateContent xmlns:mc="http://schemas.openxmlformats.org/markup-compatibility/2006">
              <mc:Choice xmlns:v="urn:schemas-microsoft-com:vml" Requires="v">
                <p:oleObj spid="_x0000_s9091" name="Equation" r:id="rId8" imgW="2730240" imgH="583920" progId="Equation.DSMT4">
                  <p:embed/>
                </p:oleObj>
              </mc:Choice>
              <mc:Fallback>
                <p:oleObj name="Equation" r:id="rId8" imgW="2730240" imgH="583920" progId="Equation.DSMT4">
                  <p:embed/>
                  <p:pic>
                    <p:nvPicPr>
                      <p:cNvPr id="0" name="Object 5"/>
                      <p:cNvPicPr>
                        <a:picLocks noChangeAspect="1" noChangeArrowheads="1"/>
                      </p:cNvPicPr>
                      <p:nvPr/>
                    </p:nvPicPr>
                    <p:blipFill>
                      <a:blip r:embed="rId9"/>
                      <a:srcRect/>
                      <a:stretch>
                        <a:fillRect/>
                      </a:stretch>
                    </p:blipFill>
                    <p:spPr bwMode="auto">
                      <a:xfrm>
                        <a:off x="7426796" y="432098"/>
                        <a:ext cx="2762250"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5554827" y="1008162"/>
            <a:ext cx="3410083" cy="369332"/>
          </a:xfrm>
          <a:prstGeom prst="rect">
            <a:avLst/>
          </a:prstGeom>
          <a:noFill/>
        </p:spPr>
        <p:txBody>
          <a:bodyPr wrap="square" rtlCol="0">
            <a:spAutoFit/>
          </a:bodyPr>
          <a:lstStyle/>
          <a:p>
            <a:r>
              <a:rPr lang="ru-RU" i="1" dirty="0"/>
              <a:t>α</a:t>
            </a:r>
            <a:r>
              <a:rPr lang="ru-RU" dirty="0"/>
              <a:t>=-0.8, β=-0.05, </a:t>
            </a:r>
            <a:r>
              <a:rPr lang="en-US" i="1" dirty="0"/>
              <a:t>k</a:t>
            </a:r>
            <a:r>
              <a:rPr lang="ru-RU" dirty="0"/>
              <a:t>=150</a:t>
            </a:r>
          </a:p>
        </p:txBody>
      </p:sp>
      <p:sp>
        <p:nvSpPr>
          <p:cNvPr id="14" name="Прямоугольник 13"/>
          <p:cNvSpPr/>
          <p:nvPr/>
        </p:nvSpPr>
        <p:spPr>
          <a:xfrm>
            <a:off x="6444630" y="6256035"/>
            <a:ext cx="3542248" cy="584775"/>
          </a:xfrm>
          <a:prstGeom prst="rect">
            <a:avLst/>
          </a:prstGeom>
        </p:spPr>
        <p:txBody>
          <a:bodyPr wrap="square">
            <a:spAutoFit/>
          </a:bodyPr>
          <a:lstStyle/>
          <a:p>
            <a:pPr algn="ctr"/>
            <a:r>
              <a:rPr lang="ru-RU" sz="1600" dirty="0" smtClean="0">
                <a:latin typeface="Times New Roman" panose="02020603050405020304" pitchFamily="18" charset="0"/>
                <a:ea typeface="Calibri" panose="020F0502020204030204" pitchFamily="34" charset="0"/>
                <a:cs typeface="Times New Roman" panose="02020603050405020304" pitchFamily="18" charset="0"/>
              </a:rPr>
              <a:t>Расчетная </a:t>
            </a:r>
            <a:r>
              <a:rPr lang="ru-RU" sz="1600" dirty="0">
                <a:latin typeface="Times New Roman" panose="02020603050405020304" pitchFamily="18" charset="0"/>
                <a:ea typeface="Calibri" panose="020F0502020204030204" pitchFamily="34" charset="0"/>
                <a:cs typeface="Times New Roman" panose="02020603050405020304" pitchFamily="18" charset="0"/>
              </a:rPr>
              <a:t>диаграмма </a:t>
            </a:r>
            <a:r>
              <a:rPr lang="ru-RU" sz="1600" dirty="0" smtClean="0">
                <a:latin typeface="Times New Roman" panose="02020603050405020304" pitchFamily="18" charset="0"/>
                <a:ea typeface="Calibri" panose="020F0502020204030204" pitchFamily="34" charset="0"/>
                <a:cs typeface="Times New Roman" panose="02020603050405020304" pitchFamily="18" charset="0"/>
              </a:rPr>
              <a:t>деформирования при </a:t>
            </a:r>
            <a:r>
              <a:rPr lang="ru-RU" sz="1600" dirty="0">
                <a:latin typeface="Times New Roman" panose="02020603050405020304" pitchFamily="18" charset="0"/>
                <a:ea typeface="Calibri" panose="020F0502020204030204" pitchFamily="34" charset="0"/>
                <a:cs typeface="Times New Roman" panose="02020603050405020304" pitchFamily="18" charset="0"/>
              </a:rPr>
              <a:t>циклическом </a:t>
            </a:r>
            <a:r>
              <a:rPr lang="ru-RU" sz="1600" dirty="0" err="1">
                <a:latin typeface="Times New Roman" panose="02020603050405020304" pitchFamily="18" charset="0"/>
                <a:ea typeface="Calibri" panose="020F0502020204030204" pitchFamily="34" charset="0"/>
                <a:cs typeface="Times New Roman" panose="02020603050405020304" pitchFamily="18" charset="0"/>
              </a:rPr>
              <a:t>нагружении</a:t>
            </a:r>
            <a:endParaRPr lang="ru-RU" sz="1600" dirty="0">
              <a:latin typeface="Times New Roman" panose="02020603050405020304" pitchFamily="18" charset="0"/>
              <a:cs typeface="Times New Roman" panose="02020603050405020304" pitchFamily="18" charset="0"/>
            </a:endParaRPr>
          </a:p>
        </p:txBody>
      </p:sp>
      <p:graphicFrame>
        <p:nvGraphicFramePr>
          <p:cNvPr id="9" name="Объект 8"/>
          <p:cNvGraphicFramePr>
            <a:graphicFrameLocks noChangeAspect="1"/>
          </p:cNvGraphicFramePr>
          <p:nvPr>
            <p:extLst>
              <p:ext uri="{D42A27DB-BD31-4B8C-83A1-F6EECF244321}">
                <p14:modId xmlns:p14="http://schemas.microsoft.com/office/powerpoint/2010/main" val="1841436434"/>
              </p:ext>
            </p:extLst>
          </p:nvPr>
        </p:nvGraphicFramePr>
        <p:xfrm>
          <a:off x="2680037" y="4627902"/>
          <a:ext cx="1816100" cy="228600"/>
        </p:xfrm>
        <a:graphic>
          <a:graphicData uri="http://schemas.openxmlformats.org/presentationml/2006/ole">
            <mc:AlternateContent xmlns:mc="http://schemas.openxmlformats.org/markup-compatibility/2006">
              <mc:Choice xmlns:v="urn:schemas-microsoft-com:vml" Requires="v">
                <p:oleObj spid="_x0000_s9092" name="Equation" r:id="rId10" imgW="1815840" imgH="228600" progId="Equation.DSMT4">
                  <p:embed/>
                </p:oleObj>
              </mc:Choice>
              <mc:Fallback>
                <p:oleObj name="Equation" r:id="rId10" imgW="1815840" imgH="228600" progId="Equation.DSMT4">
                  <p:embed/>
                  <p:pic>
                    <p:nvPicPr>
                      <p:cNvPr id="0" name=""/>
                      <p:cNvPicPr/>
                      <p:nvPr/>
                    </p:nvPicPr>
                    <p:blipFill>
                      <a:blip r:embed="rId11"/>
                      <a:stretch>
                        <a:fillRect/>
                      </a:stretch>
                    </p:blipFill>
                    <p:spPr>
                      <a:xfrm>
                        <a:off x="2680037" y="4627902"/>
                        <a:ext cx="1816100" cy="228600"/>
                      </a:xfrm>
                      <a:prstGeom prst="rect">
                        <a:avLst/>
                      </a:prstGeom>
                    </p:spPr>
                  </p:pic>
                </p:oleObj>
              </mc:Fallback>
            </mc:AlternateContent>
          </a:graphicData>
        </a:graphic>
      </p:graphicFrame>
      <p:graphicFrame>
        <p:nvGraphicFramePr>
          <p:cNvPr id="2" name="Объект 1"/>
          <p:cNvGraphicFramePr>
            <a:graphicFrameLocks noChangeAspect="1"/>
          </p:cNvGraphicFramePr>
          <p:nvPr>
            <p:extLst>
              <p:ext uri="{D42A27DB-BD31-4B8C-83A1-F6EECF244321}">
                <p14:modId xmlns:p14="http://schemas.microsoft.com/office/powerpoint/2010/main" val="3965284172"/>
              </p:ext>
            </p:extLst>
          </p:nvPr>
        </p:nvGraphicFramePr>
        <p:xfrm>
          <a:off x="2682430" y="1214515"/>
          <a:ext cx="977900" cy="190500"/>
        </p:xfrm>
        <a:graphic>
          <a:graphicData uri="http://schemas.openxmlformats.org/presentationml/2006/ole">
            <mc:AlternateContent xmlns:mc="http://schemas.openxmlformats.org/markup-compatibility/2006">
              <mc:Choice xmlns:v="urn:schemas-microsoft-com:vml" Requires="v">
                <p:oleObj spid="_x0000_s9093" name="Equation" r:id="rId12" imgW="977760" imgH="190440" progId="Equation.DSMT4">
                  <p:embed/>
                </p:oleObj>
              </mc:Choice>
              <mc:Fallback>
                <p:oleObj name="Equation" r:id="rId12" imgW="977760" imgH="190440" progId="Equation.DSMT4">
                  <p:embed/>
                  <p:pic>
                    <p:nvPicPr>
                      <p:cNvPr id="0" name=""/>
                      <p:cNvPicPr/>
                      <p:nvPr/>
                    </p:nvPicPr>
                    <p:blipFill>
                      <a:blip r:embed="rId13"/>
                      <a:stretch>
                        <a:fillRect/>
                      </a:stretch>
                    </p:blipFill>
                    <p:spPr>
                      <a:xfrm>
                        <a:off x="2682430" y="1214515"/>
                        <a:ext cx="977900" cy="190500"/>
                      </a:xfrm>
                      <a:prstGeom prst="rect">
                        <a:avLst/>
                      </a:prstGeom>
                    </p:spPr>
                  </p:pic>
                </p:oleObj>
              </mc:Fallback>
            </mc:AlternateContent>
          </a:graphicData>
        </a:graphic>
      </p:graphicFrame>
      <p:graphicFrame>
        <p:nvGraphicFramePr>
          <p:cNvPr id="16" name="Объект 15"/>
          <p:cNvGraphicFramePr>
            <a:graphicFrameLocks noChangeAspect="1"/>
          </p:cNvGraphicFramePr>
          <p:nvPr>
            <p:extLst>
              <p:ext uri="{D42A27DB-BD31-4B8C-83A1-F6EECF244321}">
                <p14:modId xmlns:p14="http://schemas.microsoft.com/office/powerpoint/2010/main" val="134008444"/>
              </p:ext>
            </p:extLst>
          </p:nvPr>
        </p:nvGraphicFramePr>
        <p:xfrm>
          <a:off x="5665788" y="1479550"/>
          <a:ext cx="3022600" cy="404813"/>
        </p:xfrm>
        <a:graphic>
          <a:graphicData uri="http://schemas.openxmlformats.org/presentationml/2006/ole">
            <mc:AlternateContent xmlns:mc="http://schemas.openxmlformats.org/markup-compatibility/2006">
              <mc:Choice xmlns:v="urn:schemas-microsoft-com:vml" Requires="v">
                <p:oleObj spid="_x0000_s9094" name="Equation" r:id="rId14" imgW="2997000" imgH="380880" progId="Equation.DSMT4">
                  <p:embed/>
                </p:oleObj>
              </mc:Choice>
              <mc:Fallback>
                <p:oleObj name="Equation" r:id="rId14" imgW="2997000" imgH="380880" progId="Equation.DSMT4">
                  <p:embed/>
                  <p:pic>
                    <p:nvPicPr>
                      <p:cNvPr id="10" name="Объект 9"/>
                      <p:cNvPicPr>
                        <a:picLocks noChangeAspect="1" noChangeArrowheads="1"/>
                      </p:cNvPicPr>
                      <p:nvPr/>
                    </p:nvPicPr>
                    <p:blipFill>
                      <a:blip r:embed="rId15"/>
                      <a:srcRect/>
                      <a:stretch>
                        <a:fillRect/>
                      </a:stretch>
                    </p:blipFill>
                    <p:spPr bwMode="auto">
                      <a:xfrm>
                        <a:off x="5665788" y="1479550"/>
                        <a:ext cx="3022600"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ъект 17"/>
          <p:cNvGraphicFramePr>
            <a:graphicFrameLocks noChangeAspect="1"/>
          </p:cNvGraphicFramePr>
          <p:nvPr>
            <p:extLst>
              <p:ext uri="{D42A27DB-BD31-4B8C-83A1-F6EECF244321}">
                <p14:modId xmlns:p14="http://schemas.microsoft.com/office/powerpoint/2010/main" val="3806186936"/>
              </p:ext>
            </p:extLst>
          </p:nvPr>
        </p:nvGraphicFramePr>
        <p:xfrm>
          <a:off x="5651425" y="1899419"/>
          <a:ext cx="2665413" cy="1196975"/>
        </p:xfrm>
        <a:graphic>
          <a:graphicData uri="http://schemas.openxmlformats.org/presentationml/2006/ole">
            <mc:AlternateContent xmlns:mc="http://schemas.openxmlformats.org/markup-compatibility/2006">
              <mc:Choice xmlns:v="urn:schemas-microsoft-com:vml" Requires="v">
                <p:oleObj spid="_x0000_s9095" name="Equation" r:id="rId16" imgW="2679480" imgH="1193760" progId="Equation.DSMT4">
                  <p:embed/>
                </p:oleObj>
              </mc:Choice>
              <mc:Fallback>
                <p:oleObj name="Equation" r:id="rId16" imgW="2679480" imgH="1193760" progId="Equation.DSMT4">
                  <p:embed/>
                  <p:pic>
                    <p:nvPicPr>
                      <p:cNvPr id="0" name="Object 61"/>
                      <p:cNvPicPr>
                        <a:picLocks noChangeAspect="1" noChangeArrowheads="1"/>
                      </p:cNvPicPr>
                      <p:nvPr/>
                    </p:nvPicPr>
                    <p:blipFill>
                      <a:blip r:embed="rId17"/>
                      <a:srcRect/>
                      <a:stretch>
                        <a:fillRect/>
                      </a:stretch>
                    </p:blipFill>
                    <p:spPr bwMode="auto">
                      <a:xfrm>
                        <a:off x="5651425" y="1899419"/>
                        <a:ext cx="2665413" cy="1196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Объект 19"/>
          <p:cNvGraphicFramePr>
            <a:graphicFrameLocks noChangeAspect="1"/>
          </p:cNvGraphicFramePr>
          <p:nvPr>
            <p:extLst>
              <p:ext uri="{D42A27DB-BD31-4B8C-83A1-F6EECF244321}">
                <p14:modId xmlns:p14="http://schemas.microsoft.com/office/powerpoint/2010/main" val="1032185514"/>
              </p:ext>
            </p:extLst>
          </p:nvPr>
        </p:nvGraphicFramePr>
        <p:xfrm>
          <a:off x="7904163" y="5400675"/>
          <a:ext cx="2314575" cy="557213"/>
        </p:xfrm>
        <a:graphic>
          <a:graphicData uri="http://schemas.openxmlformats.org/presentationml/2006/ole">
            <mc:AlternateContent xmlns:mc="http://schemas.openxmlformats.org/markup-compatibility/2006">
              <mc:Choice xmlns:v="urn:schemas-microsoft-com:vml" Requires="v">
                <p:oleObj spid="_x0000_s9096" name="Equation" r:id="rId18" imgW="2311200" imgH="558720" progId="Equation.DSMT4">
                  <p:embed/>
                </p:oleObj>
              </mc:Choice>
              <mc:Fallback>
                <p:oleObj name="Equation" r:id="rId18" imgW="2311200" imgH="558720" progId="Equation.DSMT4">
                  <p:embed/>
                  <p:pic>
                    <p:nvPicPr>
                      <p:cNvPr id="0" name="Object 63"/>
                      <p:cNvPicPr>
                        <a:picLocks noChangeAspect="1" noChangeArrowheads="1"/>
                      </p:cNvPicPr>
                      <p:nvPr/>
                    </p:nvPicPr>
                    <p:blipFill>
                      <a:blip r:embed="rId19"/>
                      <a:srcRect/>
                      <a:stretch>
                        <a:fillRect/>
                      </a:stretch>
                    </p:blipFill>
                    <p:spPr bwMode="auto">
                      <a:xfrm>
                        <a:off x="7904163" y="5400675"/>
                        <a:ext cx="2314575" cy="557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17</a:t>
            </a:fld>
            <a:endParaRPr lang="ru-RU" altLang="en-US"/>
          </a:p>
        </p:txBody>
      </p:sp>
    </p:spTree>
    <p:extLst>
      <p:ext uri="{BB962C8B-B14F-4D97-AF65-F5344CB8AC3E}">
        <p14:creationId xmlns:p14="http://schemas.microsoft.com/office/powerpoint/2010/main" val="13642562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2148" y="3620176"/>
            <a:ext cx="4400914" cy="2860594"/>
          </a:xfrm>
          <a:prstGeom prst="rect">
            <a:avLst/>
          </a:prstGeom>
        </p:spPr>
      </p:pic>
      <p:pic>
        <p:nvPicPr>
          <p:cNvPr id="11" name="Рисунок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747" y="587682"/>
            <a:ext cx="4286198" cy="2796744"/>
          </a:xfrm>
          <a:prstGeom prst="rect">
            <a:avLst/>
          </a:prstGeom>
        </p:spPr>
      </p:pic>
      <p:sp>
        <p:nvSpPr>
          <p:cNvPr id="8" name="TextBox 7"/>
          <p:cNvSpPr txBox="1"/>
          <p:nvPr/>
        </p:nvSpPr>
        <p:spPr>
          <a:xfrm>
            <a:off x="179934" y="50"/>
            <a:ext cx="10084424" cy="646331"/>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Деформирование углепластика КМУ-4Л со схемой армирования ±40° при переменном нагружении</a:t>
            </a:r>
            <a:endParaRPr lang="ru-RU" b="1" u="sng" dirty="0">
              <a:latin typeface="Times New Roman" panose="02020603050405020304" pitchFamily="18" charset="0"/>
              <a:cs typeface="Times New Roman" panose="02020603050405020304" pitchFamily="18"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03" y="616074"/>
            <a:ext cx="5924550" cy="3200400"/>
          </a:xfrm>
          <a:prstGeom prst="rect">
            <a:avLst/>
          </a:prstGeom>
        </p:spPr>
      </p:pic>
      <p:pic>
        <p:nvPicPr>
          <p:cNvPr id="5" name="Рисунок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1" y="3816474"/>
            <a:ext cx="6057900" cy="2800350"/>
          </a:xfrm>
          <a:prstGeom prst="rect">
            <a:avLst/>
          </a:prstGeom>
        </p:spPr>
      </p:pic>
      <p:sp>
        <p:nvSpPr>
          <p:cNvPr id="23" name="Прямоугольник 22"/>
          <p:cNvSpPr/>
          <p:nvPr/>
        </p:nvSpPr>
        <p:spPr>
          <a:xfrm>
            <a:off x="1088538" y="6646272"/>
            <a:ext cx="4863393" cy="338554"/>
          </a:xfrm>
          <a:prstGeom prst="rect">
            <a:avLst/>
          </a:prstGeom>
        </p:spPr>
        <p:txBody>
          <a:bodyPr wrap="square">
            <a:spAutoFit/>
          </a:bodyPr>
          <a:lstStyle/>
          <a:p>
            <a:pPr algn="ctr"/>
            <a:r>
              <a:rPr lang="ru-RU" sz="1600" dirty="0" smtClean="0">
                <a:latin typeface="Times New Roman" panose="02020603050405020304" pitchFamily="18" charset="0"/>
                <a:ea typeface="Calibri" panose="020F0502020204030204" pitchFamily="34" charset="0"/>
                <a:cs typeface="Times New Roman" panose="02020603050405020304" pitchFamily="18" charset="0"/>
              </a:rPr>
              <a:t>Зависимости напряжений и деформаций от времени</a:t>
            </a:r>
            <a:endParaRPr lang="ru-RU" sz="1600" dirty="0">
              <a:latin typeface="Times New Roman" panose="02020603050405020304" pitchFamily="18" charset="0"/>
              <a:cs typeface="Times New Roman" panose="02020603050405020304" pitchFamily="18" charset="0"/>
            </a:endParaRPr>
          </a:p>
        </p:txBody>
      </p:sp>
      <p:sp>
        <p:nvSpPr>
          <p:cNvPr id="24" name="Прямоугольник 23"/>
          <p:cNvSpPr/>
          <p:nvPr/>
        </p:nvSpPr>
        <p:spPr>
          <a:xfrm>
            <a:off x="6749476" y="6377966"/>
            <a:ext cx="3542248" cy="338554"/>
          </a:xfrm>
          <a:prstGeom prst="rect">
            <a:avLst/>
          </a:prstGeom>
        </p:spPr>
        <p:txBody>
          <a:bodyPr wrap="square">
            <a:spAutoFit/>
          </a:bodyPr>
          <a:lstStyle/>
          <a:p>
            <a:pPr algn="ctr"/>
            <a:r>
              <a:rPr lang="ru-RU" sz="1600" dirty="0" smtClean="0">
                <a:latin typeface="Times New Roman" panose="02020603050405020304" pitchFamily="18" charset="0"/>
                <a:ea typeface="Calibri" panose="020F0502020204030204" pitchFamily="34" charset="0"/>
                <a:cs typeface="Times New Roman" panose="02020603050405020304" pitchFamily="18" charset="0"/>
              </a:rPr>
              <a:t>Кривая релаксации</a:t>
            </a:r>
            <a:endParaRPr lang="ru-RU" sz="1600" dirty="0">
              <a:latin typeface="Times New Roman" panose="02020603050405020304" pitchFamily="18" charset="0"/>
              <a:cs typeface="Times New Roman" panose="02020603050405020304" pitchFamily="18" charset="0"/>
            </a:endParaRPr>
          </a:p>
        </p:txBody>
      </p:sp>
      <p:sp>
        <p:nvSpPr>
          <p:cNvPr id="25" name="Прямоугольник 24"/>
          <p:cNvSpPr/>
          <p:nvPr/>
        </p:nvSpPr>
        <p:spPr>
          <a:xfrm>
            <a:off x="6898740" y="3333024"/>
            <a:ext cx="3542248" cy="338554"/>
          </a:xfrm>
          <a:prstGeom prst="rect">
            <a:avLst/>
          </a:prstGeom>
        </p:spPr>
        <p:txBody>
          <a:bodyPr wrap="square">
            <a:spAutoFit/>
          </a:bodyPr>
          <a:lstStyle/>
          <a:p>
            <a:pPr algn="ctr"/>
            <a:r>
              <a:rPr lang="ru-RU" sz="1600" dirty="0" smtClean="0">
                <a:latin typeface="Times New Roman" panose="02020603050405020304" pitchFamily="18" charset="0"/>
                <a:ea typeface="Calibri" panose="020F0502020204030204" pitchFamily="34" charset="0"/>
                <a:cs typeface="Times New Roman" panose="02020603050405020304" pitchFamily="18" charset="0"/>
              </a:rPr>
              <a:t>Кривая ползучести</a:t>
            </a:r>
            <a:endParaRPr lang="ru-RU" sz="1600" dirty="0">
              <a:latin typeface="Times New Roman" panose="02020603050405020304" pitchFamily="18" charset="0"/>
              <a:cs typeface="Times New Roman" panose="02020603050405020304" pitchFamily="18" charset="0"/>
            </a:endParaRPr>
          </a:p>
        </p:txBody>
      </p:sp>
      <p:sp>
        <p:nvSpPr>
          <p:cNvPr id="2" name="Номер слайда 1"/>
          <p:cNvSpPr>
            <a:spLocks noGrp="1"/>
          </p:cNvSpPr>
          <p:nvPr>
            <p:ph type="sldNum" sz="quarter" idx="12"/>
          </p:nvPr>
        </p:nvSpPr>
        <p:spPr/>
        <p:txBody>
          <a:bodyPr/>
          <a:lstStyle/>
          <a:p>
            <a:pPr>
              <a:defRPr/>
            </a:pPr>
            <a:fld id="{2C388707-8D1A-47F9-B702-FEE786BB69B4}" type="slidenum">
              <a:rPr lang="ru-RU" altLang="en-US" smtClean="0"/>
              <a:pPr>
                <a:defRPr/>
              </a:pPr>
              <a:t>18</a:t>
            </a:fld>
            <a:endParaRPr lang="ru-RU" altLang="en-US"/>
          </a:p>
        </p:txBody>
      </p:sp>
    </p:spTree>
    <p:extLst>
      <p:ext uri="{BB962C8B-B14F-4D97-AF65-F5344CB8AC3E}">
        <p14:creationId xmlns:p14="http://schemas.microsoft.com/office/powerpoint/2010/main" val="7228640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Группа 10"/>
          <p:cNvGrpSpPr/>
          <p:nvPr/>
        </p:nvGrpSpPr>
        <p:grpSpPr>
          <a:xfrm>
            <a:off x="99930" y="1440210"/>
            <a:ext cx="4895981" cy="2948770"/>
            <a:chOff x="99930" y="1528763"/>
            <a:chExt cx="4895981" cy="2948770"/>
          </a:xfrm>
        </p:grpSpPr>
        <p:pic>
          <p:nvPicPr>
            <p:cNvPr id="16" name="Рисунок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30" y="1528763"/>
              <a:ext cx="4895981" cy="2948770"/>
            </a:xfrm>
            <a:prstGeom prst="rect">
              <a:avLst/>
            </a:prstGeom>
          </p:spPr>
        </p:pic>
        <p:graphicFrame>
          <p:nvGraphicFramePr>
            <p:cNvPr id="18" name="Объект 17"/>
            <p:cNvGraphicFramePr>
              <a:graphicFrameLocks noChangeAspect="1"/>
            </p:cNvGraphicFramePr>
            <p:nvPr>
              <p:extLst>
                <p:ext uri="{D42A27DB-BD31-4B8C-83A1-F6EECF244321}">
                  <p14:modId xmlns:p14="http://schemas.microsoft.com/office/powerpoint/2010/main" val="2382344667"/>
                </p:ext>
              </p:extLst>
            </p:nvPr>
          </p:nvGraphicFramePr>
          <p:xfrm>
            <a:off x="2441575" y="2263049"/>
            <a:ext cx="1092200" cy="203200"/>
          </p:xfrm>
          <a:graphic>
            <a:graphicData uri="http://schemas.openxmlformats.org/presentationml/2006/ole">
              <mc:AlternateContent xmlns:mc="http://schemas.openxmlformats.org/markup-compatibility/2006">
                <mc:Choice xmlns:v="urn:schemas-microsoft-com:vml" Requires="v">
                  <p:oleObj spid="_x0000_s2903" name="Equation" r:id="rId4" imgW="1091880" imgH="203040" progId="Equation.DSMT4">
                    <p:embed/>
                  </p:oleObj>
                </mc:Choice>
                <mc:Fallback>
                  <p:oleObj name="Equation" r:id="rId4" imgW="1091880" imgH="203040" progId="Equation.DSMT4">
                    <p:embed/>
                    <p:pic>
                      <p:nvPicPr>
                        <p:cNvPr id="12" name="Объект 11"/>
                        <p:cNvPicPr/>
                        <p:nvPr/>
                      </p:nvPicPr>
                      <p:blipFill>
                        <a:blip r:embed="rId5"/>
                        <a:stretch>
                          <a:fillRect/>
                        </a:stretch>
                      </p:blipFill>
                      <p:spPr>
                        <a:xfrm>
                          <a:off x="2441575" y="2263049"/>
                          <a:ext cx="1092200" cy="203200"/>
                        </a:xfrm>
                        <a:prstGeom prst="rect">
                          <a:avLst/>
                        </a:prstGeom>
                      </p:spPr>
                    </p:pic>
                  </p:oleObj>
                </mc:Fallback>
              </mc:AlternateContent>
            </a:graphicData>
          </a:graphic>
        </p:graphicFrame>
      </p:grpSp>
      <p:grpSp>
        <p:nvGrpSpPr>
          <p:cNvPr id="10" name="Группа 9"/>
          <p:cNvGrpSpPr/>
          <p:nvPr/>
        </p:nvGrpSpPr>
        <p:grpSpPr>
          <a:xfrm>
            <a:off x="251943" y="4248522"/>
            <a:ext cx="4681058" cy="2900869"/>
            <a:chOff x="251943" y="4299980"/>
            <a:chExt cx="4681058" cy="2900869"/>
          </a:xfrm>
        </p:grpSpPr>
        <p:pic>
          <p:nvPicPr>
            <p:cNvPr id="20" name="Рисунок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943" y="4299980"/>
              <a:ext cx="4681058" cy="2900869"/>
            </a:xfrm>
            <a:prstGeom prst="rect">
              <a:avLst/>
            </a:prstGeom>
          </p:spPr>
        </p:pic>
        <p:graphicFrame>
          <p:nvGraphicFramePr>
            <p:cNvPr id="22" name="Объект 21"/>
            <p:cNvGraphicFramePr>
              <a:graphicFrameLocks noChangeAspect="1"/>
            </p:cNvGraphicFramePr>
            <p:nvPr>
              <p:extLst>
                <p:ext uri="{D42A27DB-BD31-4B8C-83A1-F6EECF244321}">
                  <p14:modId xmlns:p14="http://schemas.microsoft.com/office/powerpoint/2010/main" val="1096355965"/>
                </p:ext>
              </p:extLst>
            </p:nvPr>
          </p:nvGraphicFramePr>
          <p:xfrm>
            <a:off x="2987675" y="5062318"/>
            <a:ext cx="1092200" cy="203200"/>
          </p:xfrm>
          <a:graphic>
            <a:graphicData uri="http://schemas.openxmlformats.org/presentationml/2006/ole">
              <mc:AlternateContent xmlns:mc="http://schemas.openxmlformats.org/markup-compatibility/2006">
                <mc:Choice xmlns:v="urn:schemas-microsoft-com:vml" Requires="v">
                  <p:oleObj spid="_x0000_s2904" name="Equation" r:id="rId7" imgW="1091880" imgH="203040" progId="Equation.DSMT4">
                    <p:embed/>
                  </p:oleObj>
                </mc:Choice>
                <mc:Fallback>
                  <p:oleObj name="Equation" r:id="rId7" imgW="1091880" imgH="203040" progId="Equation.DSMT4">
                    <p:embed/>
                    <p:pic>
                      <p:nvPicPr>
                        <p:cNvPr id="13" name="Объект 12"/>
                        <p:cNvPicPr/>
                        <p:nvPr/>
                      </p:nvPicPr>
                      <p:blipFill>
                        <a:blip r:embed="rId8"/>
                        <a:stretch>
                          <a:fillRect/>
                        </a:stretch>
                      </p:blipFill>
                      <p:spPr>
                        <a:xfrm>
                          <a:off x="2987675" y="5062318"/>
                          <a:ext cx="1092200" cy="203200"/>
                        </a:xfrm>
                        <a:prstGeom prst="rect">
                          <a:avLst/>
                        </a:prstGeom>
                      </p:spPr>
                    </p:pic>
                  </p:oleObj>
                </mc:Fallback>
              </mc:AlternateContent>
            </a:graphicData>
          </a:graphic>
        </p:graphicFrame>
      </p:grpSp>
      <p:sp>
        <p:nvSpPr>
          <p:cNvPr id="6" name="TextBox 5"/>
          <p:cNvSpPr txBox="1"/>
          <p:nvPr/>
        </p:nvSpPr>
        <p:spPr>
          <a:xfrm>
            <a:off x="-108098" y="62766"/>
            <a:ext cx="10657183"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Деформирование углепластика </a:t>
            </a:r>
            <a:r>
              <a:rPr lang="ru-RU" b="1" u="sng" dirty="0">
                <a:latin typeface="Times New Roman" panose="02020603050405020304" pitchFamily="18" charset="0"/>
                <a:cs typeface="Times New Roman" panose="02020603050405020304" pitchFamily="18" charset="0"/>
              </a:rPr>
              <a:t>БМИ-3/3692 </a:t>
            </a:r>
            <a:r>
              <a:rPr lang="ru-RU" b="1" u="sng" dirty="0" smtClean="0">
                <a:latin typeface="Times New Roman" panose="02020603050405020304" pitchFamily="18" charset="0"/>
                <a:cs typeface="Times New Roman" panose="02020603050405020304" pitchFamily="18" charset="0"/>
              </a:rPr>
              <a:t>с укладкой ±45° при переменном нагружении</a:t>
            </a:r>
            <a:endParaRPr lang="ru-RU" b="1" u="sng" dirty="0">
              <a:latin typeface="Times New Roman" panose="02020603050405020304" pitchFamily="18" charset="0"/>
              <a:cs typeface="Times New Roman" panose="02020603050405020304" pitchFamily="18" charset="0"/>
            </a:endParaRPr>
          </a:p>
        </p:txBody>
      </p:sp>
      <p:graphicFrame>
        <p:nvGraphicFramePr>
          <p:cNvPr id="24" name="Объект 23"/>
          <p:cNvGraphicFramePr>
            <a:graphicFrameLocks noChangeAspect="1"/>
          </p:cNvGraphicFramePr>
          <p:nvPr>
            <p:extLst>
              <p:ext uri="{D42A27DB-BD31-4B8C-83A1-F6EECF244321}">
                <p14:modId xmlns:p14="http://schemas.microsoft.com/office/powerpoint/2010/main" val="3909651702"/>
              </p:ext>
            </p:extLst>
          </p:nvPr>
        </p:nvGraphicFramePr>
        <p:xfrm>
          <a:off x="107926" y="357348"/>
          <a:ext cx="1344612" cy="620712"/>
        </p:xfrm>
        <a:graphic>
          <a:graphicData uri="http://schemas.openxmlformats.org/presentationml/2006/ole">
            <mc:AlternateContent xmlns:mc="http://schemas.openxmlformats.org/markup-compatibility/2006">
              <mc:Choice xmlns:v="urn:schemas-microsoft-com:vml" Requires="v">
                <p:oleObj spid="_x0000_s2905" name="Equation" r:id="rId9" imgW="1333440" imgH="583920" progId="Equation.DSMT4">
                  <p:embed/>
                </p:oleObj>
              </mc:Choice>
              <mc:Fallback>
                <p:oleObj name="Equation" r:id="rId9" imgW="1333440" imgH="583920" progId="Equation.DSMT4">
                  <p:embed/>
                  <p:pic>
                    <p:nvPicPr>
                      <p:cNvPr id="9" name="Объект 8"/>
                      <p:cNvPicPr>
                        <a:picLocks noChangeAspect="1" noChangeArrowheads="1"/>
                      </p:cNvPicPr>
                      <p:nvPr/>
                    </p:nvPicPr>
                    <p:blipFill>
                      <a:blip r:embed="rId10"/>
                      <a:srcRect/>
                      <a:stretch>
                        <a:fillRect/>
                      </a:stretch>
                    </p:blipFill>
                    <p:spPr bwMode="auto">
                      <a:xfrm>
                        <a:off x="107926" y="357348"/>
                        <a:ext cx="1344612" cy="620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Объект 24"/>
          <p:cNvGraphicFramePr>
            <a:graphicFrameLocks noChangeAspect="1"/>
          </p:cNvGraphicFramePr>
          <p:nvPr>
            <p:extLst>
              <p:ext uri="{D42A27DB-BD31-4B8C-83A1-F6EECF244321}">
                <p14:modId xmlns:p14="http://schemas.microsoft.com/office/powerpoint/2010/main" val="2496964098"/>
              </p:ext>
            </p:extLst>
          </p:nvPr>
        </p:nvGraphicFramePr>
        <p:xfrm>
          <a:off x="1764110" y="360090"/>
          <a:ext cx="2760663" cy="619125"/>
        </p:xfrm>
        <a:graphic>
          <a:graphicData uri="http://schemas.openxmlformats.org/presentationml/2006/ole">
            <mc:AlternateContent xmlns:mc="http://schemas.openxmlformats.org/markup-compatibility/2006">
              <mc:Choice xmlns:v="urn:schemas-microsoft-com:vml" Requires="v">
                <p:oleObj spid="_x0000_s2906" name="Equation" r:id="rId11" imgW="2730240" imgH="583920" progId="Equation.DSMT4">
                  <p:embed/>
                </p:oleObj>
              </mc:Choice>
              <mc:Fallback>
                <p:oleObj name="Equation" r:id="rId11" imgW="2730240" imgH="583920" progId="Equation.DSMT4">
                  <p:embed/>
                  <p:pic>
                    <p:nvPicPr>
                      <p:cNvPr id="10" name="Объект 9"/>
                      <p:cNvPicPr>
                        <a:picLocks noChangeAspect="1" noChangeArrowheads="1"/>
                      </p:cNvPicPr>
                      <p:nvPr/>
                    </p:nvPicPr>
                    <p:blipFill>
                      <a:blip r:embed="rId12"/>
                      <a:srcRect/>
                      <a:stretch>
                        <a:fillRect/>
                      </a:stretch>
                    </p:blipFill>
                    <p:spPr bwMode="auto">
                      <a:xfrm>
                        <a:off x="1764110" y="360090"/>
                        <a:ext cx="2760663"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Box 25"/>
          <p:cNvSpPr txBox="1"/>
          <p:nvPr/>
        </p:nvSpPr>
        <p:spPr>
          <a:xfrm>
            <a:off x="651958" y="1045630"/>
            <a:ext cx="3410083" cy="369332"/>
          </a:xfrm>
          <a:prstGeom prst="rect">
            <a:avLst/>
          </a:prstGeom>
          <a:noFill/>
        </p:spPr>
        <p:txBody>
          <a:bodyPr wrap="square" rtlCol="0">
            <a:spAutoFit/>
          </a:bodyPr>
          <a:lstStyle/>
          <a:p>
            <a:r>
              <a:rPr lang="ru-RU" i="1" dirty="0"/>
              <a:t>α</a:t>
            </a:r>
            <a:r>
              <a:rPr lang="ru-RU" dirty="0"/>
              <a:t>=-</a:t>
            </a:r>
            <a:r>
              <a:rPr lang="ru-RU" dirty="0" smtClean="0"/>
              <a:t>0.7, </a:t>
            </a:r>
            <a:r>
              <a:rPr lang="ru-RU" dirty="0"/>
              <a:t>β=-</a:t>
            </a:r>
            <a:r>
              <a:rPr lang="ru-RU" dirty="0" smtClean="0"/>
              <a:t>0.04, </a:t>
            </a:r>
            <a:r>
              <a:rPr lang="en-US" i="1" dirty="0"/>
              <a:t>k</a:t>
            </a:r>
            <a:r>
              <a:rPr lang="ru-RU" dirty="0" smtClean="0"/>
              <a:t>=250</a:t>
            </a:r>
            <a:endParaRPr lang="ru-RU" dirty="0"/>
          </a:p>
        </p:txBody>
      </p:sp>
      <p:pic>
        <p:nvPicPr>
          <p:cNvPr id="27" name="Рисунок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51053" y="2230011"/>
            <a:ext cx="3810000" cy="3810000"/>
          </a:xfrm>
          <a:prstGeom prst="rect">
            <a:avLst/>
          </a:prstGeom>
        </p:spPr>
      </p:pic>
      <p:sp>
        <p:nvSpPr>
          <p:cNvPr id="28" name="Прямоугольник 27"/>
          <p:cNvSpPr/>
          <p:nvPr/>
        </p:nvSpPr>
        <p:spPr>
          <a:xfrm>
            <a:off x="6550806" y="6048722"/>
            <a:ext cx="3542248" cy="584775"/>
          </a:xfrm>
          <a:prstGeom prst="rect">
            <a:avLst/>
          </a:prstGeom>
        </p:spPr>
        <p:txBody>
          <a:bodyPr wrap="square">
            <a:spAutoFit/>
          </a:bodyPr>
          <a:lstStyle/>
          <a:p>
            <a:pPr algn="ctr"/>
            <a:r>
              <a:rPr lang="ru-RU" sz="1600" dirty="0" smtClean="0">
                <a:latin typeface="Times New Roman" panose="02020603050405020304" pitchFamily="18" charset="0"/>
                <a:ea typeface="Calibri" panose="020F0502020204030204" pitchFamily="34" charset="0"/>
                <a:cs typeface="Times New Roman" panose="02020603050405020304" pitchFamily="18" charset="0"/>
              </a:rPr>
              <a:t>Расчетная </a:t>
            </a:r>
            <a:r>
              <a:rPr lang="ru-RU" sz="1600" dirty="0">
                <a:latin typeface="Times New Roman" panose="02020603050405020304" pitchFamily="18" charset="0"/>
                <a:ea typeface="Calibri" panose="020F0502020204030204" pitchFamily="34" charset="0"/>
                <a:cs typeface="Times New Roman" panose="02020603050405020304" pitchFamily="18" charset="0"/>
              </a:rPr>
              <a:t>диаграмма </a:t>
            </a:r>
            <a:r>
              <a:rPr lang="ru-RU" sz="1600" dirty="0" smtClean="0">
                <a:latin typeface="Times New Roman" panose="02020603050405020304" pitchFamily="18" charset="0"/>
                <a:ea typeface="Calibri" panose="020F0502020204030204" pitchFamily="34" charset="0"/>
                <a:cs typeface="Times New Roman" panose="02020603050405020304" pitchFamily="18" charset="0"/>
              </a:rPr>
              <a:t>деформирования при </a:t>
            </a:r>
            <a:r>
              <a:rPr lang="ru-RU" sz="1600" dirty="0">
                <a:latin typeface="Times New Roman" panose="02020603050405020304" pitchFamily="18" charset="0"/>
                <a:ea typeface="Calibri" panose="020F0502020204030204" pitchFamily="34" charset="0"/>
                <a:cs typeface="Times New Roman" panose="02020603050405020304" pitchFamily="18" charset="0"/>
              </a:rPr>
              <a:t>циклическом </a:t>
            </a:r>
            <a:r>
              <a:rPr lang="ru-RU" sz="1600" dirty="0" err="1">
                <a:latin typeface="Times New Roman" panose="02020603050405020304" pitchFamily="18" charset="0"/>
                <a:ea typeface="Calibri" panose="020F0502020204030204" pitchFamily="34" charset="0"/>
                <a:cs typeface="Times New Roman" panose="02020603050405020304" pitchFamily="18" charset="0"/>
              </a:rPr>
              <a:t>нагружении</a:t>
            </a:r>
            <a:endParaRPr lang="ru-RU" sz="1600" dirty="0">
              <a:latin typeface="Times New Roman" panose="02020603050405020304" pitchFamily="18" charset="0"/>
              <a:cs typeface="Times New Roman" panose="02020603050405020304" pitchFamily="18" charset="0"/>
            </a:endParaRPr>
          </a:p>
        </p:txBody>
      </p:sp>
      <p:graphicFrame>
        <p:nvGraphicFramePr>
          <p:cNvPr id="29" name="Объект 28"/>
          <p:cNvGraphicFramePr>
            <a:graphicFrameLocks noChangeAspect="1"/>
          </p:cNvGraphicFramePr>
          <p:nvPr>
            <p:extLst>
              <p:ext uri="{D42A27DB-BD31-4B8C-83A1-F6EECF244321}">
                <p14:modId xmlns:p14="http://schemas.microsoft.com/office/powerpoint/2010/main" val="3160039164"/>
              </p:ext>
            </p:extLst>
          </p:nvPr>
        </p:nvGraphicFramePr>
        <p:xfrm>
          <a:off x="6118225" y="1250950"/>
          <a:ext cx="2108200" cy="555625"/>
        </p:xfrm>
        <a:graphic>
          <a:graphicData uri="http://schemas.openxmlformats.org/presentationml/2006/ole">
            <mc:AlternateContent xmlns:mc="http://schemas.openxmlformats.org/markup-compatibility/2006">
              <mc:Choice xmlns:v="urn:schemas-microsoft-com:vml" Requires="v">
                <p:oleObj spid="_x0000_s2907" name="Equation" r:id="rId14" imgW="2108160" imgH="558720" progId="Equation.DSMT4">
                  <p:embed/>
                </p:oleObj>
              </mc:Choice>
              <mc:Fallback>
                <p:oleObj name="Equation" r:id="rId14" imgW="2108160" imgH="558720" progId="Equation.DSMT4">
                  <p:embed/>
                  <p:pic>
                    <p:nvPicPr>
                      <p:cNvPr id="10" name="Объект 9"/>
                      <p:cNvPicPr>
                        <a:picLocks noChangeAspect="1" noChangeArrowheads="1"/>
                      </p:cNvPicPr>
                      <p:nvPr/>
                    </p:nvPicPr>
                    <p:blipFill>
                      <a:blip r:embed="rId15"/>
                      <a:srcRect/>
                      <a:stretch>
                        <a:fillRect/>
                      </a:stretch>
                    </p:blipFill>
                    <p:spPr bwMode="auto">
                      <a:xfrm>
                        <a:off x="6118225" y="1250950"/>
                        <a:ext cx="2108200"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Объект 29"/>
          <p:cNvGraphicFramePr>
            <a:graphicFrameLocks noChangeAspect="1"/>
          </p:cNvGraphicFramePr>
          <p:nvPr>
            <p:extLst>
              <p:ext uri="{D42A27DB-BD31-4B8C-83A1-F6EECF244321}">
                <p14:modId xmlns:p14="http://schemas.microsoft.com/office/powerpoint/2010/main" val="3355534301"/>
              </p:ext>
            </p:extLst>
          </p:nvPr>
        </p:nvGraphicFramePr>
        <p:xfrm>
          <a:off x="6098530" y="936154"/>
          <a:ext cx="755650" cy="242888"/>
        </p:xfrm>
        <a:graphic>
          <a:graphicData uri="http://schemas.openxmlformats.org/presentationml/2006/ole">
            <mc:AlternateContent xmlns:mc="http://schemas.openxmlformats.org/markup-compatibility/2006">
              <mc:Choice xmlns:v="urn:schemas-microsoft-com:vml" Requires="v">
                <p:oleObj spid="_x0000_s2908" name="Equation" r:id="rId16" imgW="761760" imgH="241200" progId="Equation.DSMT4">
                  <p:embed/>
                </p:oleObj>
              </mc:Choice>
              <mc:Fallback>
                <p:oleObj name="Equation" r:id="rId16" imgW="761760" imgH="241200" progId="Equation.DSMT4">
                  <p:embed/>
                  <p:pic>
                    <p:nvPicPr>
                      <p:cNvPr id="3" name="Объект 2"/>
                      <p:cNvPicPr>
                        <a:picLocks noChangeAspect="1" noChangeArrowheads="1"/>
                      </p:cNvPicPr>
                      <p:nvPr/>
                    </p:nvPicPr>
                    <p:blipFill>
                      <a:blip r:embed="rId17"/>
                      <a:srcRect/>
                      <a:stretch>
                        <a:fillRect/>
                      </a:stretch>
                    </p:blipFill>
                    <p:spPr bwMode="auto">
                      <a:xfrm>
                        <a:off x="6098530" y="936154"/>
                        <a:ext cx="755650" cy="242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Номер слайда 1"/>
          <p:cNvSpPr>
            <a:spLocks noGrp="1"/>
          </p:cNvSpPr>
          <p:nvPr>
            <p:ph type="sldNum" sz="quarter" idx="12"/>
          </p:nvPr>
        </p:nvSpPr>
        <p:spPr/>
        <p:txBody>
          <a:bodyPr/>
          <a:lstStyle/>
          <a:p>
            <a:pPr>
              <a:defRPr/>
            </a:pPr>
            <a:fld id="{2C388707-8D1A-47F9-B702-FEE786BB69B4}" type="slidenum">
              <a:rPr lang="ru-RU" altLang="en-US" smtClean="0"/>
              <a:pPr>
                <a:defRPr/>
              </a:pPr>
              <a:t>19</a:t>
            </a:fld>
            <a:endParaRPr lang="ru-RU" altLang="en-US"/>
          </a:p>
        </p:txBody>
      </p:sp>
    </p:spTree>
    <p:extLst>
      <p:ext uri="{BB962C8B-B14F-4D97-AF65-F5344CB8AC3E}">
        <p14:creationId xmlns:p14="http://schemas.microsoft.com/office/powerpoint/2010/main" val="556877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rotWithShape="1">
          <a:blip r:embed="rId2">
            <a:extLst>
              <a:ext uri="{28A0092B-C50C-407E-A947-70E740481C1C}">
                <a14:useLocalDpi xmlns:a14="http://schemas.microsoft.com/office/drawing/2010/main" val="0"/>
              </a:ext>
            </a:extLst>
          </a:blip>
          <a:srcRect b="8205"/>
          <a:stretch/>
        </p:blipFill>
        <p:spPr>
          <a:xfrm>
            <a:off x="5148486" y="144067"/>
            <a:ext cx="5059632" cy="3096343"/>
          </a:xfrm>
          <a:prstGeom prst="rect">
            <a:avLst/>
          </a:prstGeom>
        </p:spPr>
      </p:pic>
      <p:graphicFrame>
        <p:nvGraphicFramePr>
          <p:cNvPr id="9" name="Таблица 8"/>
          <p:cNvGraphicFramePr>
            <a:graphicFrameLocks noGrp="1"/>
          </p:cNvGraphicFramePr>
          <p:nvPr>
            <p:extLst>
              <p:ext uri="{D42A27DB-BD31-4B8C-83A1-F6EECF244321}">
                <p14:modId xmlns:p14="http://schemas.microsoft.com/office/powerpoint/2010/main" val="2980295329"/>
              </p:ext>
            </p:extLst>
          </p:nvPr>
        </p:nvGraphicFramePr>
        <p:xfrm>
          <a:off x="1668156" y="3168402"/>
          <a:ext cx="6960660" cy="1645920"/>
        </p:xfrm>
        <a:graphic>
          <a:graphicData uri="http://schemas.openxmlformats.org/drawingml/2006/table">
            <a:tbl>
              <a:tblPr firstRow="1" bandRow="1">
                <a:tableStyleId>{2D5ABB26-0587-4C30-8999-92F81FD0307C}</a:tableStyleId>
              </a:tblPr>
              <a:tblGrid>
                <a:gridCol w="3480330">
                  <a:extLst>
                    <a:ext uri="{9D8B030D-6E8A-4147-A177-3AD203B41FA5}">
                      <a16:colId xmlns:a16="http://schemas.microsoft.com/office/drawing/2014/main" val="1599060470"/>
                    </a:ext>
                  </a:extLst>
                </a:gridCol>
                <a:gridCol w="3480330">
                  <a:extLst>
                    <a:ext uri="{9D8B030D-6E8A-4147-A177-3AD203B41FA5}">
                      <a16:colId xmlns:a16="http://schemas.microsoft.com/office/drawing/2014/main" val="1319914455"/>
                    </a:ext>
                  </a:extLst>
                </a:gridCol>
              </a:tblGrid>
              <a:tr h="286142">
                <a:tc gridSpan="2">
                  <a:txBody>
                    <a:bodyPr/>
                    <a:lstStyle/>
                    <a:p>
                      <a:pPr algn="ctr"/>
                      <a:r>
                        <a:rPr lang="ru-RU" sz="1600" u="sng" dirty="0" smtClean="0">
                          <a:latin typeface="Times New Roman" panose="02020603050405020304" pitchFamily="18" charset="0"/>
                          <a:cs typeface="Times New Roman" panose="02020603050405020304" pitchFamily="18" charset="0"/>
                        </a:rPr>
                        <a:t>Композиционные материалы</a:t>
                      </a:r>
                      <a:endParaRPr lang="ru-RU" sz="1600" u="sng" dirty="0">
                        <a:latin typeface="Times New Roman" panose="02020603050405020304" pitchFamily="18" charset="0"/>
                        <a:cs typeface="Times New Roman" panose="02020603050405020304" pitchFamily="18" charset="0"/>
                      </a:endParaRPr>
                    </a:p>
                  </a:txBody>
                  <a:tcPr/>
                </a:tc>
                <a:tc hMerge="1">
                  <a:txBody>
                    <a:bodyPr/>
                    <a:lstStyle/>
                    <a:p>
                      <a:endParaRPr lang="ru-RU" dirty="0"/>
                    </a:p>
                  </a:txBody>
                  <a:tcPr/>
                </a:tc>
                <a:extLst>
                  <a:ext uri="{0D108BD9-81ED-4DB2-BD59-A6C34878D82A}">
                    <a16:rowId xmlns:a16="http://schemas.microsoft.com/office/drawing/2014/main" val="425446117"/>
                  </a:ext>
                </a:extLst>
              </a:tr>
              <a:tr h="1118553">
                <a:tc>
                  <a:txBody>
                    <a:bodyPr/>
                    <a:lstStyle/>
                    <a:p>
                      <a:r>
                        <a:rPr lang="ru-RU" sz="1600" dirty="0" smtClean="0">
                          <a:latin typeface="Times New Roman" panose="02020603050405020304" pitchFamily="18" charset="0"/>
                          <a:cs typeface="Times New Roman" panose="02020603050405020304" pitchFamily="18" charset="0"/>
                        </a:rPr>
                        <a:t>+ высокая удельная жесткость</a:t>
                      </a:r>
                    </a:p>
                    <a:p>
                      <a:r>
                        <a:rPr lang="ru-RU" sz="1600" dirty="0" smtClean="0">
                          <a:latin typeface="Times New Roman" panose="02020603050405020304" pitchFamily="18" charset="0"/>
                          <a:cs typeface="Times New Roman" panose="02020603050405020304" pitchFamily="18" charset="0"/>
                        </a:rPr>
                        <a:t>+ высокая удельная прочность</a:t>
                      </a:r>
                    </a:p>
                    <a:p>
                      <a:r>
                        <a:rPr lang="ru-RU" sz="1600" dirty="0" smtClean="0">
                          <a:latin typeface="Times New Roman" panose="02020603050405020304" pitchFamily="18" charset="0"/>
                          <a:cs typeface="Times New Roman" panose="02020603050405020304" pitchFamily="18" charset="0"/>
                        </a:rPr>
                        <a:t>+ износостойкость</a:t>
                      </a:r>
                    </a:p>
                    <a:p>
                      <a:r>
                        <a:rPr lang="ru-RU" sz="1600" dirty="0" smtClean="0">
                          <a:latin typeface="Times New Roman" panose="02020603050405020304" pitchFamily="18" charset="0"/>
                          <a:cs typeface="Times New Roman" panose="02020603050405020304" pitchFamily="18" charset="0"/>
                        </a:rPr>
                        <a:t>+ коррозионная стойкость</a:t>
                      </a:r>
                    </a:p>
                    <a:p>
                      <a:endParaRPr lang="ru-RU" sz="1600" dirty="0">
                        <a:latin typeface="Times New Roman" panose="02020603050405020304" pitchFamily="18" charset="0"/>
                        <a:cs typeface="Times New Roman" panose="02020603050405020304" pitchFamily="18" charset="0"/>
                      </a:endParaRPr>
                    </a:p>
                  </a:txBody>
                  <a:tcPr/>
                </a:tc>
                <a:tc>
                  <a:txBody>
                    <a:bodyPr/>
                    <a:lstStyle/>
                    <a:p>
                      <a:r>
                        <a:rPr lang="ru-RU" sz="1600" dirty="0" smtClean="0">
                          <a:latin typeface="Times New Roman" panose="02020603050405020304" pitchFamily="18" charset="0"/>
                          <a:cs typeface="Times New Roman" panose="02020603050405020304" pitchFamily="18" charset="0"/>
                        </a:rPr>
                        <a:t>- высокая стоимость</a:t>
                      </a:r>
                    </a:p>
                    <a:p>
                      <a:r>
                        <a:rPr lang="ru-RU" sz="1600" dirty="0" smtClean="0">
                          <a:latin typeface="Times New Roman" panose="02020603050405020304" pitchFamily="18" charset="0"/>
                          <a:cs typeface="Times New Roman" panose="02020603050405020304" pitchFamily="18" charset="0"/>
                        </a:rPr>
                        <a:t>- склонность к растрескиванию</a:t>
                      </a:r>
                    </a:p>
                    <a:p>
                      <a:r>
                        <a:rPr lang="ru-RU" sz="1600" dirty="0" smtClean="0">
                          <a:latin typeface="Times New Roman" panose="02020603050405020304" pitchFamily="18" charset="0"/>
                          <a:cs typeface="Times New Roman" panose="02020603050405020304" pitchFamily="18" charset="0"/>
                        </a:rPr>
                        <a:t>- гигроскопичность</a:t>
                      </a:r>
                    </a:p>
                    <a:p>
                      <a:r>
                        <a:rPr lang="ru-RU" sz="1600" dirty="0" smtClean="0">
                          <a:latin typeface="Times New Roman" panose="02020603050405020304" pitchFamily="18" charset="0"/>
                          <a:cs typeface="Times New Roman" panose="02020603050405020304" pitchFamily="18" charset="0"/>
                        </a:rPr>
                        <a:t>- существенная анизотропия свойств</a:t>
                      </a:r>
                    </a:p>
                    <a:p>
                      <a:endParaRPr lang="ru-RU"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43528869"/>
                  </a:ext>
                </a:extLst>
              </a:tr>
            </a:tbl>
          </a:graphicData>
        </a:graphic>
      </p:graphicFrame>
      <p:sp>
        <p:nvSpPr>
          <p:cNvPr id="10" name="TextBox 9"/>
          <p:cNvSpPr txBox="1"/>
          <p:nvPr/>
        </p:nvSpPr>
        <p:spPr>
          <a:xfrm>
            <a:off x="252028" y="4755480"/>
            <a:ext cx="9933944" cy="1077218"/>
          </a:xfrm>
          <a:prstGeom prst="rect">
            <a:avLst/>
          </a:prstGeom>
          <a:noFill/>
        </p:spPr>
        <p:txBody>
          <a:bodyPr wrap="square" rtlCol="0">
            <a:spAutoFit/>
          </a:bodyPr>
          <a:lstStyle/>
          <a:p>
            <a:pPr algn="just"/>
            <a:r>
              <a:rPr lang="ru-RU" sz="1600" dirty="0" smtClean="0">
                <a:latin typeface="Times New Roman" panose="02020603050405020304" pitchFamily="18" charset="0"/>
                <a:cs typeface="Times New Roman" panose="02020603050405020304" pitchFamily="18" charset="0"/>
              </a:rPr>
              <a:t>Существенный вклад в методологию расчета деформирования и разрушения материалов </a:t>
            </a:r>
            <a:r>
              <a:rPr lang="ru-RU" sz="1600" dirty="0">
                <a:latin typeface="Times New Roman" panose="02020603050405020304" pitchFamily="18" charset="0"/>
                <a:cs typeface="Times New Roman" panose="02020603050405020304" pitchFamily="18" charset="0"/>
              </a:rPr>
              <a:t>внесли Н.А. </a:t>
            </a:r>
            <a:r>
              <a:rPr lang="ru-RU" sz="1600" dirty="0" err="1" smtClean="0">
                <a:latin typeface="Times New Roman" panose="02020603050405020304" pitchFamily="18" charset="0"/>
                <a:cs typeface="Times New Roman" panose="02020603050405020304" pitchFamily="18" charset="0"/>
              </a:rPr>
              <a:t>Алфутов</a:t>
            </a:r>
            <a:r>
              <a:rPr lang="ru-RU" sz="1600" dirty="0" smtClean="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Ю.Н. </a:t>
            </a:r>
            <a:r>
              <a:rPr lang="ru-RU" sz="1600" dirty="0" err="1" smtClean="0">
                <a:latin typeface="Times New Roman" panose="02020603050405020304" pitchFamily="18" charset="0"/>
                <a:cs typeface="Times New Roman" panose="02020603050405020304" pitchFamily="18" charset="0"/>
              </a:rPr>
              <a:t>Работнов</a:t>
            </a:r>
            <a:r>
              <a:rPr lang="ru-RU" sz="16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S</a:t>
            </a:r>
            <a:r>
              <a:rPr lang="ru-RU"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W</a:t>
            </a:r>
            <a:r>
              <a:rPr lang="ru-RU"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Tsai</a:t>
            </a:r>
            <a:r>
              <a:rPr lang="ru-RU"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E</a:t>
            </a:r>
            <a:r>
              <a:rPr lang="ru-RU"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M</a:t>
            </a:r>
            <a:r>
              <a:rPr lang="ru-RU"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Wu</a:t>
            </a:r>
            <a:r>
              <a:rPr lang="ru-RU" sz="1600" dirty="0" smtClean="0">
                <a:latin typeface="Times New Roman" panose="02020603050405020304" pitchFamily="18" charset="0"/>
                <a:cs typeface="Times New Roman" panose="02020603050405020304" pitchFamily="18" charset="0"/>
              </a:rPr>
              <a:t>, В.В</a:t>
            </a:r>
            <a:r>
              <a:rPr lang="ru-RU"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Васильев, А.А.</a:t>
            </a:r>
            <a:r>
              <a:rPr lang="ru-RU"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Дудченко, </a:t>
            </a:r>
            <a:r>
              <a:rPr lang="ru-RU" sz="1600" dirty="0">
                <a:latin typeface="Times New Roman" panose="02020603050405020304" pitchFamily="18" charset="0"/>
                <a:cs typeface="Times New Roman" panose="02020603050405020304" pitchFamily="18" charset="0"/>
              </a:rPr>
              <a:t>А.Н. </a:t>
            </a:r>
            <a:r>
              <a:rPr lang="ru-RU" sz="1600" dirty="0" err="1" smtClean="0">
                <a:latin typeface="Times New Roman" panose="02020603050405020304" pitchFamily="18" charset="0"/>
                <a:cs typeface="Times New Roman" panose="02020603050405020304" pitchFamily="18" charset="0"/>
              </a:rPr>
              <a:t>Полилов</a:t>
            </a:r>
            <a:r>
              <a:rPr lang="ru-RU" sz="1600" dirty="0" smtClean="0">
                <a:latin typeface="Times New Roman" panose="02020603050405020304" pitchFamily="18" charset="0"/>
                <a:cs typeface="Times New Roman" panose="02020603050405020304" pitchFamily="18" charset="0"/>
              </a:rPr>
              <a:t>, В.А</a:t>
            </a:r>
            <a:r>
              <a:rPr lang="ru-RU"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Комаров, С.А</a:t>
            </a:r>
            <a:r>
              <a:rPr lang="ru-RU" sz="1600" dirty="0">
                <a:latin typeface="Times New Roman" panose="02020603050405020304" pitchFamily="18" charset="0"/>
                <a:cs typeface="Times New Roman" panose="02020603050405020304" pitchFamily="18" charset="0"/>
              </a:rPr>
              <a:t>. Лурье</a:t>
            </a:r>
            <a:r>
              <a:rPr lang="ru-RU" sz="1600" dirty="0" smtClean="0">
                <a:latin typeface="Times New Roman" panose="02020603050405020304" pitchFamily="18" charset="0"/>
                <a:cs typeface="Times New Roman" panose="02020603050405020304" pitchFamily="18" charset="0"/>
              </a:rPr>
              <a:t>, Б.В</a:t>
            </a:r>
            <a:r>
              <a:rPr lang="ru-RU"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Бойцов, В.Г</a:t>
            </a:r>
            <a:r>
              <a:rPr lang="ru-RU"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Дмитриев, </a:t>
            </a:r>
            <a:r>
              <a:rPr lang="ru-RU" sz="1600" dirty="0">
                <a:latin typeface="Times New Roman" panose="02020603050405020304" pitchFamily="18" charset="0"/>
                <a:cs typeface="Times New Roman" panose="02020603050405020304" pitchFamily="18" charset="0"/>
              </a:rPr>
              <a:t>А.А. </a:t>
            </a:r>
            <a:r>
              <a:rPr lang="ru-RU" sz="1600" dirty="0" smtClean="0">
                <a:latin typeface="Times New Roman" panose="02020603050405020304" pitchFamily="18" charset="0"/>
                <a:cs typeface="Times New Roman" panose="02020603050405020304" pitchFamily="18" charset="0"/>
              </a:rPr>
              <a:t>Смердов, И.К</a:t>
            </a:r>
            <a:r>
              <a:rPr lang="ru-RU"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Туркин, Р.А</a:t>
            </a:r>
            <a:r>
              <a:rPr lang="ru-RU" sz="1600" dirty="0">
                <a:latin typeface="Times New Roman" panose="02020603050405020304" pitchFamily="18" charset="0"/>
                <a:cs typeface="Times New Roman" panose="02020603050405020304" pitchFamily="18" charset="0"/>
              </a:rPr>
              <a:t>. </a:t>
            </a:r>
            <a:r>
              <a:rPr lang="ru-RU" sz="1600" dirty="0" err="1" smtClean="0">
                <a:latin typeface="Times New Roman" panose="02020603050405020304" pitchFamily="18" charset="0"/>
                <a:cs typeface="Times New Roman" panose="02020603050405020304" pitchFamily="18" charset="0"/>
              </a:rPr>
              <a:t>Каюмов</a:t>
            </a:r>
            <a:r>
              <a:rPr lang="ru-RU" sz="1600" dirty="0" smtClean="0">
                <a:latin typeface="Times New Roman" panose="02020603050405020304" pitchFamily="18" charset="0"/>
                <a:cs typeface="Times New Roman" panose="02020603050405020304" pitchFamily="18" charset="0"/>
              </a:rPr>
              <a:t>, Б.В. </a:t>
            </a:r>
            <a:r>
              <a:rPr lang="ru-RU" sz="1600" dirty="0" err="1" smtClean="0">
                <a:latin typeface="Times New Roman" panose="02020603050405020304" pitchFamily="18" charset="0"/>
                <a:cs typeface="Times New Roman" panose="02020603050405020304" pitchFamily="18" charset="0"/>
              </a:rPr>
              <a:t>Нерубайло</a:t>
            </a:r>
            <a:r>
              <a:rPr lang="ru-RU" sz="1600" dirty="0" smtClean="0">
                <a:latin typeface="Times New Roman" panose="02020603050405020304" pitchFamily="18" charset="0"/>
                <a:cs typeface="Times New Roman" panose="02020603050405020304" pitchFamily="18" charset="0"/>
              </a:rPr>
              <a:t>, Л.Н</a:t>
            </a:r>
            <a:r>
              <a:rPr lang="ru-RU" sz="1600" dirty="0">
                <a:latin typeface="Times New Roman" panose="02020603050405020304" pitchFamily="18" charset="0"/>
                <a:cs typeface="Times New Roman" panose="02020603050405020304" pitchFamily="18" charset="0"/>
              </a:rPr>
              <a:t>. </a:t>
            </a:r>
            <a:r>
              <a:rPr lang="ru-RU" sz="1600" dirty="0" err="1" smtClean="0">
                <a:latin typeface="Times New Roman" panose="02020603050405020304" pitchFamily="18" charset="0"/>
                <a:cs typeface="Times New Roman" panose="02020603050405020304" pitchFamily="18" charset="0"/>
              </a:rPr>
              <a:t>Рабинский</a:t>
            </a:r>
            <a:r>
              <a:rPr lang="ru-RU" sz="1600" dirty="0" smtClean="0">
                <a:latin typeface="Times New Roman" panose="02020603050405020304" pitchFamily="18" charset="0"/>
                <a:cs typeface="Times New Roman" panose="02020603050405020304" pitchFamily="18" charset="0"/>
              </a:rPr>
              <a:t>, А.М</a:t>
            </a:r>
            <a:r>
              <a:rPr lang="ru-RU"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Покровский, С.Т</a:t>
            </a:r>
            <a:r>
              <a:rPr lang="ru-RU" sz="1600" dirty="0">
                <a:latin typeface="Times New Roman" panose="02020603050405020304" pitchFamily="18" charset="0"/>
                <a:cs typeface="Times New Roman" panose="02020603050405020304" pitchFamily="18" charset="0"/>
              </a:rPr>
              <a:t>. </a:t>
            </a:r>
            <a:r>
              <a:rPr lang="ru-RU" sz="1600" dirty="0" err="1">
                <a:latin typeface="Times New Roman" panose="02020603050405020304" pitchFamily="18" charset="0"/>
                <a:cs typeface="Times New Roman" panose="02020603050405020304" pitchFamily="18" charset="0"/>
              </a:rPr>
              <a:t>Милейко</a:t>
            </a:r>
            <a:r>
              <a:rPr lang="ru-RU"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В.Н</a:t>
            </a:r>
            <a:r>
              <a:rPr lang="ru-RU" sz="1600" dirty="0">
                <a:latin typeface="Times New Roman" panose="02020603050405020304" pitchFamily="18" charset="0"/>
                <a:cs typeface="Times New Roman" panose="02020603050405020304" pitchFamily="18" charset="0"/>
              </a:rPr>
              <a:t>. </a:t>
            </a:r>
            <a:r>
              <a:rPr lang="ru-RU" sz="1600" dirty="0" err="1" smtClean="0">
                <a:latin typeface="Times New Roman" panose="02020603050405020304" pitchFamily="18" charset="0"/>
                <a:cs typeface="Times New Roman" panose="02020603050405020304" pitchFamily="18" charset="0"/>
              </a:rPr>
              <a:t>Скопинский</a:t>
            </a:r>
            <a:r>
              <a:rPr lang="ru-RU" sz="1600" dirty="0" smtClean="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Н.П. </a:t>
            </a:r>
            <a:r>
              <a:rPr lang="ru-RU" sz="1600" dirty="0" err="1" smtClean="0">
                <a:latin typeface="Times New Roman" panose="02020603050405020304" pitchFamily="18" charset="0"/>
                <a:cs typeface="Times New Roman" panose="02020603050405020304" pitchFamily="18" charset="0"/>
              </a:rPr>
              <a:t>Тютюнников</a:t>
            </a:r>
            <a:r>
              <a:rPr lang="ru-RU" sz="1600" dirty="0" smtClean="0">
                <a:latin typeface="Times New Roman" panose="02020603050405020304" pitchFamily="18" charset="0"/>
                <a:cs typeface="Times New Roman" panose="02020603050405020304" pitchFamily="18" charset="0"/>
              </a:rPr>
              <a:t>, В.И. Горбачев </a:t>
            </a:r>
            <a:r>
              <a:rPr lang="ru-RU" sz="1600" dirty="0">
                <a:latin typeface="Times New Roman" panose="02020603050405020304" pitchFamily="18" charset="0"/>
                <a:cs typeface="Times New Roman" panose="02020603050405020304" pitchFamily="18" charset="0"/>
              </a:rPr>
              <a:t>и др.</a:t>
            </a:r>
          </a:p>
        </p:txBody>
      </p:sp>
      <p:sp>
        <p:nvSpPr>
          <p:cNvPr id="11" name="TextBox 10"/>
          <p:cNvSpPr txBox="1"/>
          <p:nvPr/>
        </p:nvSpPr>
        <p:spPr>
          <a:xfrm>
            <a:off x="252028" y="5976714"/>
            <a:ext cx="9956091" cy="1077218"/>
          </a:xfrm>
          <a:prstGeom prst="rect">
            <a:avLst/>
          </a:prstGeom>
          <a:noFill/>
        </p:spPr>
        <p:txBody>
          <a:bodyPr wrap="square" rtlCol="0">
            <a:spAutoFit/>
          </a:bodyPr>
          <a:lstStyle/>
          <a:p>
            <a:pPr algn="just"/>
            <a:r>
              <a:rPr lang="ru-RU" sz="1600" u="sng" dirty="0" smtClean="0">
                <a:latin typeface="Times New Roman" panose="02020603050405020304" pitchFamily="18" charset="0"/>
                <a:cs typeface="Times New Roman" panose="02020603050405020304" pitchFamily="18" charset="0"/>
              </a:rPr>
              <a:t>Не в полной мере решены вопросы</a:t>
            </a:r>
            <a:r>
              <a:rPr lang="ru-RU" sz="1600" dirty="0" smtClean="0">
                <a:latin typeface="Times New Roman" panose="02020603050405020304" pitchFamily="18" charset="0"/>
                <a:cs typeface="Times New Roman" panose="02020603050405020304" pitchFamily="18" charset="0"/>
              </a:rPr>
              <a:t>, связанные с работой композиционных материалов при длительных переменных во времени нагрузках, приведены решения для отдельных материалов и схем армирования; отсутствует методология аналитического определения напряженного состояния слоистых </a:t>
            </a:r>
            <a:r>
              <a:rPr lang="ru-RU" sz="1600" smtClean="0">
                <a:latin typeface="Times New Roman" panose="02020603050405020304" pitchFamily="18" charset="0"/>
                <a:cs typeface="Times New Roman" panose="02020603050405020304" pitchFamily="18" charset="0"/>
              </a:rPr>
              <a:t>композиционных криволинейных балок </a:t>
            </a:r>
            <a:r>
              <a:rPr lang="ru-RU" sz="1600" dirty="0" smtClean="0">
                <a:latin typeface="Times New Roman" panose="02020603050405020304" pitchFamily="18" charset="0"/>
                <a:cs typeface="Times New Roman" panose="02020603050405020304" pitchFamily="18" charset="0"/>
              </a:rPr>
              <a:t>при изгибе.</a:t>
            </a:r>
            <a:endParaRPr lang="ru-RU" sz="1600" dirty="0">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rotWithShape="1">
          <a:blip r:embed="rId3" cstate="print">
            <a:extLst>
              <a:ext uri="{28A0092B-C50C-407E-A947-70E740481C1C}">
                <a14:useLocalDpi xmlns:a14="http://schemas.microsoft.com/office/drawing/2010/main" val="0"/>
              </a:ext>
            </a:extLst>
          </a:blip>
          <a:srcRect l="3495" b="9720"/>
          <a:stretch/>
        </p:blipFill>
        <p:spPr>
          <a:xfrm>
            <a:off x="179934" y="144067"/>
            <a:ext cx="4968552" cy="3096343"/>
          </a:xfrm>
          <a:prstGeom prst="rect">
            <a:avLst/>
          </a:prstGeom>
        </p:spPr>
      </p:pic>
      <p:sp>
        <p:nvSpPr>
          <p:cNvPr id="2" name="Номер слайда 1"/>
          <p:cNvSpPr>
            <a:spLocks noGrp="1"/>
          </p:cNvSpPr>
          <p:nvPr>
            <p:ph type="sldNum" sz="quarter" idx="12"/>
          </p:nvPr>
        </p:nvSpPr>
        <p:spPr/>
        <p:txBody>
          <a:bodyPr/>
          <a:lstStyle/>
          <a:p>
            <a:pPr>
              <a:defRPr/>
            </a:pPr>
            <a:fld id="{2C388707-8D1A-47F9-B702-FEE786BB69B4}" type="slidenum">
              <a:rPr lang="ru-RU" altLang="en-US" smtClean="0"/>
              <a:pPr>
                <a:defRPr/>
              </a:pPr>
              <a:t>2</a:t>
            </a:fld>
            <a:endParaRPr lang="ru-RU" altLang="en-US"/>
          </a:p>
        </p:txBody>
      </p:sp>
    </p:spTree>
    <p:extLst>
      <p:ext uri="{BB962C8B-B14F-4D97-AF65-F5344CB8AC3E}">
        <p14:creationId xmlns:p14="http://schemas.microsoft.com/office/powerpoint/2010/main" val="28440266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57" y="1012231"/>
            <a:ext cx="5729979" cy="6192606"/>
          </a:xfrm>
          <a:prstGeom prst="rect">
            <a:avLst/>
          </a:prstGeom>
        </p:spPr>
      </p:pic>
      <p:graphicFrame>
        <p:nvGraphicFramePr>
          <p:cNvPr id="14" name="Объект 13"/>
          <p:cNvGraphicFramePr>
            <a:graphicFrameLocks noChangeAspect="1"/>
          </p:cNvGraphicFramePr>
          <p:nvPr>
            <p:extLst>
              <p:ext uri="{D42A27DB-BD31-4B8C-83A1-F6EECF244321}">
                <p14:modId xmlns:p14="http://schemas.microsoft.com/office/powerpoint/2010/main" val="1491429863"/>
              </p:ext>
            </p:extLst>
          </p:nvPr>
        </p:nvGraphicFramePr>
        <p:xfrm>
          <a:off x="8275662" y="5472658"/>
          <a:ext cx="2057400" cy="279400"/>
        </p:xfrm>
        <a:graphic>
          <a:graphicData uri="http://schemas.openxmlformats.org/presentationml/2006/ole">
            <mc:AlternateContent xmlns:mc="http://schemas.openxmlformats.org/markup-compatibility/2006">
              <mc:Choice xmlns:v="urn:schemas-microsoft-com:vml" Requires="v">
                <p:oleObj spid="_x0000_s5483" name="Equation" r:id="rId4" imgW="2057400" imgH="279360" progId="Equation.DSMT4">
                  <p:embed/>
                </p:oleObj>
              </mc:Choice>
              <mc:Fallback>
                <p:oleObj name="Equation" r:id="rId4" imgW="2057400" imgH="279360" progId="Equation.DSMT4">
                  <p:embed/>
                  <p:pic>
                    <p:nvPicPr>
                      <p:cNvPr id="7" name="Объект 6"/>
                      <p:cNvPicPr/>
                      <p:nvPr/>
                    </p:nvPicPr>
                    <p:blipFill>
                      <a:blip r:embed="rId5"/>
                      <a:stretch>
                        <a:fillRect/>
                      </a:stretch>
                    </p:blipFill>
                    <p:spPr>
                      <a:xfrm>
                        <a:off x="8275662" y="5472658"/>
                        <a:ext cx="2057400" cy="279400"/>
                      </a:xfrm>
                      <a:prstGeom prst="rect">
                        <a:avLst/>
                      </a:prstGeom>
                    </p:spPr>
                  </p:pic>
                </p:oleObj>
              </mc:Fallback>
            </mc:AlternateContent>
          </a:graphicData>
        </a:graphic>
      </p:graphicFrame>
      <p:graphicFrame>
        <p:nvGraphicFramePr>
          <p:cNvPr id="15" name="Объект 14"/>
          <p:cNvGraphicFramePr>
            <a:graphicFrameLocks noChangeAspect="1"/>
          </p:cNvGraphicFramePr>
          <p:nvPr>
            <p:extLst>
              <p:ext uri="{D42A27DB-BD31-4B8C-83A1-F6EECF244321}">
                <p14:modId xmlns:p14="http://schemas.microsoft.com/office/powerpoint/2010/main" val="1048721102"/>
              </p:ext>
            </p:extLst>
          </p:nvPr>
        </p:nvGraphicFramePr>
        <p:xfrm>
          <a:off x="8288362" y="5739179"/>
          <a:ext cx="2044700" cy="279400"/>
        </p:xfrm>
        <a:graphic>
          <a:graphicData uri="http://schemas.openxmlformats.org/presentationml/2006/ole">
            <mc:AlternateContent xmlns:mc="http://schemas.openxmlformats.org/markup-compatibility/2006">
              <mc:Choice xmlns:v="urn:schemas-microsoft-com:vml" Requires="v">
                <p:oleObj spid="_x0000_s5484" name="Equation" r:id="rId6" imgW="2044440" imgH="279360" progId="Equation.DSMT4">
                  <p:embed/>
                </p:oleObj>
              </mc:Choice>
              <mc:Fallback>
                <p:oleObj name="Equation" r:id="rId6" imgW="2044440" imgH="279360" progId="Equation.DSMT4">
                  <p:embed/>
                  <p:pic>
                    <p:nvPicPr>
                      <p:cNvPr id="8" name="Объект 7"/>
                      <p:cNvPicPr/>
                      <p:nvPr/>
                    </p:nvPicPr>
                    <p:blipFill>
                      <a:blip r:embed="rId7"/>
                      <a:stretch>
                        <a:fillRect/>
                      </a:stretch>
                    </p:blipFill>
                    <p:spPr>
                      <a:xfrm>
                        <a:off x="8288362" y="5739179"/>
                        <a:ext cx="2044700" cy="279400"/>
                      </a:xfrm>
                      <a:prstGeom prst="rect">
                        <a:avLst/>
                      </a:prstGeom>
                    </p:spPr>
                  </p:pic>
                </p:oleObj>
              </mc:Fallback>
            </mc:AlternateContent>
          </a:graphicData>
        </a:graphic>
      </p:graphicFrame>
      <p:sp>
        <p:nvSpPr>
          <p:cNvPr id="16" name="TextBox 15"/>
          <p:cNvSpPr txBox="1"/>
          <p:nvPr/>
        </p:nvSpPr>
        <p:spPr>
          <a:xfrm>
            <a:off x="6022934" y="5510232"/>
            <a:ext cx="2199517"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Линейная модель:</a:t>
            </a:r>
            <a:endParaRPr lang="ru-RU" sz="16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6012582" y="5739179"/>
            <a:ext cx="2592288"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Наследственная модель:</a:t>
            </a:r>
            <a:endParaRPr lang="ru-RU" sz="1600" dirty="0">
              <a:latin typeface="Times New Roman" panose="02020603050405020304" pitchFamily="18" charset="0"/>
              <a:cs typeface="Times New Roman" panose="02020603050405020304" pitchFamily="18" charset="0"/>
            </a:endParaRPr>
          </a:p>
        </p:txBody>
      </p:sp>
      <p:graphicFrame>
        <p:nvGraphicFramePr>
          <p:cNvPr id="18" name="Объект 17"/>
          <p:cNvGraphicFramePr>
            <a:graphicFrameLocks noChangeAspect="1"/>
          </p:cNvGraphicFramePr>
          <p:nvPr>
            <p:extLst>
              <p:ext uri="{D42A27DB-BD31-4B8C-83A1-F6EECF244321}">
                <p14:modId xmlns:p14="http://schemas.microsoft.com/office/powerpoint/2010/main" val="4059126810"/>
              </p:ext>
            </p:extLst>
          </p:nvPr>
        </p:nvGraphicFramePr>
        <p:xfrm>
          <a:off x="421506" y="648122"/>
          <a:ext cx="2128837" cy="450850"/>
        </p:xfrm>
        <a:graphic>
          <a:graphicData uri="http://schemas.openxmlformats.org/presentationml/2006/ole">
            <mc:AlternateContent xmlns:mc="http://schemas.openxmlformats.org/markup-compatibility/2006">
              <mc:Choice xmlns:v="urn:schemas-microsoft-com:vml" Requires="v">
                <p:oleObj spid="_x0000_s5485" name="Equation" r:id="rId8" imgW="2120760" imgH="444240" progId="Equation.DSMT4">
                  <p:embed/>
                </p:oleObj>
              </mc:Choice>
              <mc:Fallback>
                <p:oleObj name="Equation" r:id="rId8" imgW="2120760" imgH="444240" progId="Equation.DSMT4">
                  <p:embed/>
                  <p:pic>
                    <p:nvPicPr>
                      <p:cNvPr id="17" name="Объект 16"/>
                      <p:cNvPicPr>
                        <a:picLocks noChangeAspect="1" noChangeArrowheads="1"/>
                      </p:cNvPicPr>
                      <p:nvPr/>
                    </p:nvPicPr>
                    <p:blipFill>
                      <a:blip r:embed="rId9"/>
                      <a:srcRect/>
                      <a:stretch>
                        <a:fillRect/>
                      </a:stretch>
                    </p:blipFill>
                    <p:spPr bwMode="auto">
                      <a:xfrm>
                        <a:off x="421506" y="648122"/>
                        <a:ext cx="2128837" cy="45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Объект 18"/>
          <p:cNvGraphicFramePr>
            <a:graphicFrameLocks noChangeAspect="1"/>
          </p:cNvGraphicFramePr>
          <p:nvPr>
            <p:extLst>
              <p:ext uri="{D42A27DB-BD31-4B8C-83A1-F6EECF244321}">
                <p14:modId xmlns:p14="http://schemas.microsoft.com/office/powerpoint/2010/main" val="4145436071"/>
              </p:ext>
            </p:extLst>
          </p:nvPr>
        </p:nvGraphicFramePr>
        <p:xfrm>
          <a:off x="2925614" y="360090"/>
          <a:ext cx="1574800" cy="292100"/>
        </p:xfrm>
        <a:graphic>
          <a:graphicData uri="http://schemas.openxmlformats.org/presentationml/2006/ole">
            <mc:AlternateContent xmlns:mc="http://schemas.openxmlformats.org/markup-compatibility/2006">
              <mc:Choice xmlns:v="urn:schemas-microsoft-com:vml" Requires="v">
                <p:oleObj spid="_x0000_s5486" name="Equation" r:id="rId10" imgW="1574640" imgH="291960" progId="Equation.DSMT4">
                  <p:embed/>
                </p:oleObj>
              </mc:Choice>
              <mc:Fallback>
                <p:oleObj name="Equation" r:id="rId10" imgW="1574640" imgH="291960" progId="Equation.DSMT4">
                  <p:embed/>
                  <p:pic>
                    <p:nvPicPr>
                      <p:cNvPr id="19" name="Объект 18"/>
                      <p:cNvPicPr>
                        <a:picLocks noChangeAspect="1" noChangeArrowheads="1"/>
                      </p:cNvPicPr>
                      <p:nvPr/>
                    </p:nvPicPr>
                    <p:blipFill>
                      <a:blip r:embed="rId11"/>
                      <a:srcRect/>
                      <a:stretch>
                        <a:fillRect/>
                      </a:stretch>
                    </p:blipFill>
                    <p:spPr bwMode="auto">
                      <a:xfrm>
                        <a:off x="2925614" y="360090"/>
                        <a:ext cx="157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Объект 19"/>
          <p:cNvGraphicFramePr>
            <a:graphicFrameLocks noChangeAspect="1"/>
          </p:cNvGraphicFramePr>
          <p:nvPr>
            <p:extLst>
              <p:ext uri="{D42A27DB-BD31-4B8C-83A1-F6EECF244321}">
                <p14:modId xmlns:p14="http://schemas.microsoft.com/office/powerpoint/2010/main" val="1028942060"/>
              </p:ext>
            </p:extLst>
          </p:nvPr>
        </p:nvGraphicFramePr>
        <p:xfrm>
          <a:off x="2941786" y="564803"/>
          <a:ext cx="2998788" cy="587375"/>
        </p:xfrm>
        <a:graphic>
          <a:graphicData uri="http://schemas.openxmlformats.org/presentationml/2006/ole">
            <mc:AlternateContent xmlns:mc="http://schemas.openxmlformats.org/markup-compatibility/2006">
              <mc:Choice xmlns:v="urn:schemas-microsoft-com:vml" Requires="v">
                <p:oleObj spid="_x0000_s5487" name="Equation" r:id="rId12" imgW="2997000" imgH="583920" progId="Equation.DSMT4">
                  <p:embed/>
                </p:oleObj>
              </mc:Choice>
              <mc:Fallback>
                <p:oleObj name="Equation" r:id="rId12" imgW="2997000" imgH="583920" progId="Equation.DSMT4">
                  <p:embed/>
                  <p:pic>
                    <p:nvPicPr>
                      <p:cNvPr id="21" name="Объект 20"/>
                      <p:cNvPicPr>
                        <a:picLocks noChangeAspect="1" noChangeArrowheads="1"/>
                      </p:cNvPicPr>
                      <p:nvPr/>
                    </p:nvPicPr>
                    <p:blipFill>
                      <a:blip r:embed="rId13"/>
                      <a:srcRect/>
                      <a:stretch>
                        <a:fillRect/>
                      </a:stretch>
                    </p:blipFill>
                    <p:spPr bwMode="auto">
                      <a:xfrm>
                        <a:off x="2941786" y="564803"/>
                        <a:ext cx="2998788"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Объект 20"/>
          <p:cNvGraphicFramePr>
            <a:graphicFrameLocks noChangeAspect="1"/>
          </p:cNvGraphicFramePr>
          <p:nvPr>
            <p:extLst>
              <p:ext uri="{D42A27DB-BD31-4B8C-83A1-F6EECF244321}">
                <p14:modId xmlns:p14="http://schemas.microsoft.com/office/powerpoint/2010/main" val="3054120840"/>
              </p:ext>
            </p:extLst>
          </p:nvPr>
        </p:nvGraphicFramePr>
        <p:xfrm>
          <a:off x="421506" y="360090"/>
          <a:ext cx="1762125" cy="333375"/>
        </p:xfrm>
        <a:graphic>
          <a:graphicData uri="http://schemas.openxmlformats.org/presentationml/2006/ole">
            <mc:AlternateContent xmlns:mc="http://schemas.openxmlformats.org/markup-compatibility/2006">
              <mc:Choice xmlns:v="urn:schemas-microsoft-com:vml" Requires="v">
                <p:oleObj spid="_x0000_s5488" name="Equation" r:id="rId14" imgW="1765080" imgH="330120" progId="Equation.DSMT4">
                  <p:embed/>
                </p:oleObj>
              </mc:Choice>
              <mc:Fallback>
                <p:oleObj name="Equation" r:id="rId14" imgW="1765080" imgH="330120" progId="Equation.DSMT4">
                  <p:embed/>
                  <p:pic>
                    <p:nvPicPr>
                      <p:cNvPr id="23" name="Объект 22"/>
                      <p:cNvPicPr>
                        <a:picLocks noChangeAspect="1" noChangeArrowheads="1"/>
                      </p:cNvPicPr>
                      <p:nvPr/>
                    </p:nvPicPr>
                    <p:blipFill>
                      <a:blip r:embed="rId15"/>
                      <a:srcRect/>
                      <a:stretch>
                        <a:fillRect/>
                      </a:stretch>
                    </p:blipFill>
                    <p:spPr bwMode="auto">
                      <a:xfrm>
                        <a:off x="421506" y="360090"/>
                        <a:ext cx="1762125" cy="333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179934" y="72058"/>
            <a:ext cx="9887260"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Расчетные кривые деформирования углепластика БМИ-3/3692 со схемой армирования ±45° </a:t>
            </a:r>
            <a:endParaRPr lang="ru-RU" b="1" u="sng" dirty="0">
              <a:latin typeface="Times New Roman" panose="02020603050405020304" pitchFamily="18" charset="0"/>
              <a:cs typeface="Times New Roman" panose="02020603050405020304" pitchFamily="18" charset="0"/>
            </a:endParaRPr>
          </a:p>
        </p:txBody>
      </p:sp>
      <p:pic>
        <p:nvPicPr>
          <p:cNvPr id="9" name="Рисунок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08750" y="1877601"/>
            <a:ext cx="3214420" cy="3296840"/>
          </a:xfrm>
          <a:prstGeom prst="rect">
            <a:avLst/>
          </a:prstGeom>
        </p:spPr>
      </p:pic>
      <p:sp>
        <p:nvSpPr>
          <p:cNvPr id="2" name="Номер слайда 1"/>
          <p:cNvSpPr>
            <a:spLocks noGrp="1"/>
          </p:cNvSpPr>
          <p:nvPr>
            <p:ph type="sldNum" sz="quarter" idx="12"/>
          </p:nvPr>
        </p:nvSpPr>
        <p:spPr/>
        <p:txBody>
          <a:bodyPr/>
          <a:lstStyle/>
          <a:p>
            <a:pPr>
              <a:defRPr/>
            </a:pPr>
            <a:fld id="{2C388707-8D1A-47F9-B702-FEE786BB69B4}" type="slidenum">
              <a:rPr lang="ru-RU" altLang="en-US" smtClean="0"/>
              <a:pPr>
                <a:defRPr/>
              </a:pPr>
              <a:t>20</a:t>
            </a:fld>
            <a:endParaRPr lang="ru-RU" altLang="en-US"/>
          </a:p>
        </p:txBody>
      </p:sp>
    </p:spTree>
    <p:extLst>
      <p:ext uri="{BB962C8B-B14F-4D97-AF65-F5344CB8AC3E}">
        <p14:creationId xmlns:p14="http://schemas.microsoft.com/office/powerpoint/2010/main" val="5598040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36924"/>
            <a:ext cx="10440988"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Расчет деформирования центральной части главного зеркала космического </a:t>
            </a:r>
            <a:r>
              <a:rPr lang="ru-RU" b="1" u="sng" dirty="0">
                <a:latin typeface="Times New Roman" panose="02020603050405020304" pitchFamily="18" charset="0"/>
                <a:cs typeface="Times New Roman" panose="02020603050405020304" pitchFamily="18" charset="0"/>
              </a:rPr>
              <a:t>аппарата </a:t>
            </a:r>
            <a:r>
              <a:rPr lang="ru-RU" b="1" u="sng" dirty="0" smtClean="0">
                <a:latin typeface="Times New Roman" panose="02020603050405020304" pitchFamily="18" charset="0"/>
                <a:cs typeface="Times New Roman" panose="02020603050405020304" pitchFamily="18" charset="0"/>
              </a:rPr>
              <a:t>«</a:t>
            </a:r>
            <a:r>
              <a:rPr lang="ru-RU" b="1" u="sng" dirty="0">
                <a:latin typeface="Times New Roman" panose="02020603050405020304" pitchFamily="18" charset="0"/>
                <a:cs typeface="Times New Roman" panose="02020603050405020304" pitchFamily="18" charset="0"/>
              </a:rPr>
              <a:t>Спектр-М</a:t>
            </a:r>
            <a:r>
              <a:rPr lang="ru-RU" b="1" u="sng" dirty="0" smtClean="0">
                <a:latin typeface="Times New Roman" panose="02020603050405020304" pitchFamily="18" charset="0"/>
                <a:cs typeface="Times New Roman" panose="02020603050405020304" pitchFamily="18" charset="0"/>
              </a:rPr>
              <a:t>» </a:t>
            </a:r>
            <a:endParaRPr lang="ru-RU" b="1" u="sng" dirty="0">
              <a:latin typeface="Times New Roman" panose="02020603050405020304" pitchFamily="18" charset="0"/>
              <a:cs typeface="Times New Roman" panose="02020603050405020304" pitchFamily="18" charset="0"/>
            </a:endParaRPr>
          </a:p>
        </p:txBody>
      </p:sp>
      <p:pic>
        <p:nvPicPr>
          <p:cNvPr id="22" name="Рисунок 21" descr="Сайт проекта «Миллиметрон»"/>
          <p:cNvPicPr/>
          <p:nvPr/>
        </p:nvPicPr>
        <p:blipFill rotWithShape="1">
          <a:blip r:embed="rId3" cstate="print">
            <a:extLst>
              <a:ext uri="{28A0092B-C50C-407E-A947-70E740481C1C}">
                <a14:useLocalDpi xmlns:a14="http://schemas.microsoft.com/office/drawing/2010/main" val="0"/>
              </a:ext>
            </a:extLst>
          </a:blip>
          <a:srcRect l="12209"/>
          <a:stretch/>
        </p:blipFill>
        <p:spPr bwMode="auto">
          <a:xfrm>
            <a:off x="395958" y="449621"/>
            <a:ext cx="2465705" cy="2190115"/>
          </a:xfrm>
          <a:prstGeom prst="rect">
            <a:avLst/>
          </a:prstGeom>
          <a:noFill/>
          <a:ln>
            <a:noFill/>
          </a:ln>
          <a:extLst>
            <a:ext uri="{53640926-AAD7-44D8-BBD7-CCE9431645EC}">
              <a14:shadowObscured xmlns:a14="http://schemas.microsoft.com/office/drawing/2010/main"/>
            </a:ext>
          </a:extLst>
        </p:spPr>
      </p:pic>
      <p:pic>
        <p:nvPicPr>
          <p:cNvPr id="24" name="Рисунок 23"/>
          <p:cNvPicPr/>
          <p:nvPr/>
        </p:nvPicPr>
        <p:blipFill>
          <a:blip r:embed="rId4">
            <a:extLst>
              <a:ext uri="{28A0092B-C50C-407E-A947-70E740481C1C}">
                <a14:useLocalDpi xmlns:a14="http://schemas.microsoft.com/office/drawing/2010/main" val="0"/>
              </a:ext>
            </a:extLst>
          </a:blip>
          <a:stretch>
            <a:fillRect/>
          </a:stretch>
        </p:blipFill>
        <p:spPr>
          <a:xfrm>
            <a:off x="3435116" y="394983"/>
            <a:ext cx="2142490" cy="1937385"/>
          </a:xfrm>
          <a:prstGeom prst="rect">
            <a:avLst/>
          </a:prstGeom>
        </p:spPr>
      </p:pic>
      <p:graphicFrame>
        <p:nvGraphicFramePr>
          <p:cNvPr id="3" name="Объект 2"/>
          <p:cNvGraphicFramePr>
            <a:graphicFrameLocks noChangeAspect="1"/>
          </p:cNvGraphicFramePr>
          <p:nvPr>
            <p:extLst>
              <p:ext uri="{D42A27DB-BD31-4B8C-83A1-F6EECF244321}">
                <p14:modId xmlns:p14="http://schemas.microsoft.com/office/powerpoint/2010/main" val="731141683"/>
              </p:ext>
            </p:extLst>
          </p:nvPr>
        </p:nvGraphicFramePr>
        <p:xfrm>
          <a:off x="4015471" y="2753541"/>
          <a:ext cx="1282700" cy="376237"/>
        </p:xfrm>
        <a:graphic>
          <a:graphicData uri="http://schemas.openxmlformats.org/presentationml/2006/ole">
            <mc:AlternateContent xmlns:mc="http://schemas.openxmlformats.org/markup-compatibility/2006">
              <mc:Choice xmlns:v="urn:schemas-microsoft-com:vml" Requires="v">
                <p:oleObj spid="_x0000_s53271" name="Equation" r:id="rId5" imgW="1282680" imgH="380880" progId="Equation.DSMT4">
                  <p:embed/>
                </p:oleObj>
              </mc:Choice>
              <mc:Fallback>
                <p:oleObj name="Equation" r:id="rId5" imgW="1282680" imgH="380880" progId="Equation.DSMT4">
                  <p:embed/>
                  <p:pic>
                    <p:nvPicPr>
                      <p:cNvPr id="3" name="Объект 2"/>
                      <p:cNvPicPr>
                        <a:picLocks noChangeAspect="1" noChangeArrowheads="1"/>
                      </p:cNvPicPr>
                      <p:nvPr/>
                    </p:nvPicPr>
                    <p:blipFill>
                      <a:blip r:embed="rId6"/>
                      <a:srcRect/>
                      <a:stretch>
                        <a:fillRect/>
                      </a:stretch>
                    </p:blipFill>
                    <p:spPr bwMode="auto">
                      <a:xfrm>
                        <a:off x="4015471" y="2753541"/>
                        <a:ext cx="1282700" cy="376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1859938896"/>
              </p:ext>
            </p:extLst>
          </p:nvPr>
        </p:nvGraphicFramePr>
        <p:xfrm>
          <a:off x="3988594" y="3184171"/>
          <a:ext cx="1231900" cy="368300"/>
        </p:xfrm>
        <a:graphic>
          <a:graphicData uri="http://schemas.openxmlformats.org/presentationml/2006/ole">
            <mc:AlternateContent xmlns:mc="http://schemas.openxmlformats.org/markup-compatibility/2006">
              <mc:Choice xmlns:v="urn:schemas-microsoft-com:vml" Requires="v">
                <p:oleObj spid="_x0000_s53272" name="Equation" r:id="rId7" imgW="1231560" imgH="368280" progId="Equation.DSMT4">
                  <p:embed/>
                </p:oleObj>
              </mc:Choice>
              <mc:Fallback>
                <p:oleObj name="Equation" r:id="rId7" imgW="1231560" imgH="368280" progId="Equation.DSMT4">
                  <p:embed/>
                  <p:pic>
                    <p:nvPicPr>
                      <p:cNvPr id="6" name="Объект 5"/>
                      <p:cNvPicPr>
                        <a:picLocks noChangeAspect="1" noChangeArrowheads="1"/>
                      </p:cNvPicPr>
                      <p:nvPr/>
                    </p:nvPicPr>
                    <p:blipFill>
                      <a:blip r:embed="rId8"/>
                      <a:srcRect/>
                      <a:stretch>
                        <a:fillRect/>
                      </a:stretch>
                    </p:blipFill>
                    <p:spPr bwMode="auto">
                      <a:xfrm>
                        <a:off x="3988594" y="3184171"/>
                        <a:ext cx="12319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5" name="Рисунок 24"/>
          <p:cNvPicPr/>
          <p:nvPr/>
        </p:nvPicPr>
        <p:blipFill>
          <a:blip r:embed="rId9">
            <a:extLst>
              <a:ext uri="{28A0092B-C50C-407E-A947-70E740481C1C}">
                <a14:useLocalDpi xmlns:a14="http://schemas.microsoft.com/office/drawing/2010/main" val="0"/>
              </a:ext>
            </a:extLst>
          </a:blip>
          <a:stretch>
            <a:fillRect/>
          </a:stretch>
        </p:blipFill>
        <p:spPr>
          <a:xfrm>
            <a:off x="5885982" y="415819"/>
            <a:ext cx="4551992" cy="2820748"/>
          </a:xfrm>
          <a:prstGeom prst="rect">
            <a:avLst/>
          </a:prstGeom>
        </p:spPr>
      </p:pic>
      <p:graphicFrame>
        <p:nvGraphicFramePr>
          <p:cNvPr id="10" name="Объект 9"/>
          <p:cNvGraphicFramePr>
            <a:graphicFrameLocks noChangeAspect="1"/>
          </p:cNvGraphicFramePr>
          <p:nvPr>
            <p:extLst>
              <p:ext uri="{D42A27DB-BD31-4B8C-83A1-F6EECF244321}">
                <p14:modId xmlns:p14="http://schemas.microsoft.com/office/powerpoint/2010/main" val="2869450638"/>
              </p:ext>
            </p:extLst>
          </p:nvPr>
        </p:nvGraphicFramePr>
        <p:xfrm>
          <a:off x="3919992" y="3645840"/>
          <a:ext cx="3068637" cy="703262"/>
        </p:xfrm>
        <a:graphic>
          <a:graphicData uri="http://schemas.openxmlformats.org/presentationml/2006/ole">
            <mc:AlternateContent xmlns:mc="http://schemas.openxmlformats.org/markup-compatibility/2006">
              <mc:Choice xmlns:v="urn:schemas-microsoft-com:vml" Requires="v">
                <p:oleObj spid="_x0000_s53273" name="Equation" r:id="rId10" imgW="3073320" imgH="698400" progId="Equation.DSMT4">
                  <p:embed/>
                </p:oleObj>
              </mc:Choice>
              <mc:Fallback>
                <p:oleObj name="Equation" r:id="rId10" imgW="3073320" imgH="698400" progId="Equation.DSMT4">
                  <p:embed/>
                  <p:pic>
                    <p:nvPicPr>
                      <p:cNvPr id="10" name="Объект 9"/>
                      <p:cNvPicPr>
                        <a:picLocks noChangeAspect="1" noChangeArrowheads="1"/>
                      </p:cNvPicPr>
                      <p:nvPr/>
                    </p:nvPicPr>
                    <p:blipFill>
                      <a:blip r:embed="rId11"/>
                      <a:srcRect/>
                      <a:stretch>
                        <a:fillRect/>
                      </a:stretch>
                    </p:blipFill>
                    <p:spPr bwMode="auto">
                      <a:xfrm>
                        <a:off x="3919992" y="3645840"/>
                        <a:ext cx="3068637" cy="703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6" name="Рисунок 25"/>
          <p:cNvPicPr/>
          <p:nvPr/>
        </p:nvPicPr>
        <p:blipFill>
          <a:blip r:embed="rId12">
            <a:extLst>
              <a:ext uri="{28A0092B-C50C-407E-A947-70E740481C1C}">
                <a14:useLocalDpi xmlns:a14="http://schemas.microsoft.com/office/drawing/2010/main" val="0"/>
              </a:ext>
            </a:extLst>
          </a:blip>
          <a:stretch>
            <a:fillRect/>
          </a:stretch>
        </p:blipFill>
        <p:spPr>
          <a:xfrm>
            <a:off x="16573" y="4720058"/>
            <a:ext cx="5275929" cy="2119710"/>
          </a:xfrm>
          <a:prstGeom prst="rect">
            <a:avLst/>
          </a:prstGeom>
        </p:spPr>
      </p:pic>
      <p:pic>
        <p:nvPicPr>
          <p:cNvPr id="23" name="Рисунок 22"/>
          <p:cNvPicPr/>
          <p:nvPr/>
        </p:nvPicPr>
        <p:blipFill rotWithShape="1">
          <a:blip r:embed="rId13" cstate="print">
            <a:extLst>
              <a:ext uri="{28A0092B-C50C-407E-A947-70E740481C1C}">
                <a14:useLocalDpi xmlns:a14="http://schemas.microsoft.com/office/drawing/2010/main" val="0"/>
              </a:ext>
            </a:extLst>
          </a:blip>
          <a:srcRect l="2443" t="9282" r="3832" b="6110"/>
          <a:stretch/>
        </p:blipFill>
        <p:spPr>
          <a:xfrm>
            <a:off x="156945" y="2758589"/>
            <a:ext cx="2943730" cy="1804701"/>
          </a:xfrm>
          <a:prstGeom prst="rect">
            <a:avLst/>
          </a:prstGeom>
        </p:spPr>
      </p:pic>
      <p:pic>
        <p:nvPicPr>
          <p:cNvPr id="27" name="Рисунок 26"/>
          <p:cNvPicPr/>
          <p:nvPr/>
        </p:nvPicPr>
        <p:blipFill>
          <a:blip r:embed="rId14">
            <a:extLst>
              <a:ext uri="{28A0092B-C50C-407E-A947-70E740481C1C}">
                <a14:useLocalDpi xmlns:a14="http://schemas.microsoft.com/office/drawing/2010/main" val="0"/>
              </a:ext>
            </a:extLst>
          </a:blip>
          <a:stretch>
            <a:fillRect/>
          </a:stretch>
        </p:blipFill>
        <p:spPr>
          <a:xfrm>
            <a:off x="5289287" y="4609896"/>
            <a:ext cx="4929769" cy="2230914"/>
          </a:xfrm>
          <a:prstGeom prst="rect">
            <a:avLst/>
          </a:prstGeom>
        </p:spPr>
      </p:pic>
      <p:sp>
        <p:nvSpPr>
          <p:cNvPr id="2" name="Номер слайда 1"/>
          <p:cNvSpPr>
            <a:spLocks noGrp="1"/>
          </p:cNvSpPr>
          <p:nvPr>
            <p:ph type="sldNum" sz="quarter" idx="12"/>
          </p:nvPr>
        </p:nvSpPr>
        <p:spPr/>
        <p:txBody>
          <a:bodyPr/>
          <a:lstStyle/>
          <a:p>
            <a:pPr>
              <a:defRPr/>
            </a:pPr>
            <a:fld id="{2C388707-8D1A-47F9-B702-FEE786BB69B4}" type="slidenum">
              <a:rPr lang="ru-RU" altLang="en-US" smtClean="0"/>
              <a:pPr>
                <a:defRPr/>
              </a:pPr>
              <a:t>21</a:t>
            </a:fld>
            <a:endParaRPr lang="ru-RU" altLang="en-US"/>
          </a:p>
        </p:txBody>
      </p:sp>
      <p:sp>
        <p:nvSpPr>
          <p:cNvPr id="4" name="TextBox 3"/>
          <p:cNvSpPr txBox="1"/>
          <p:nvPr/>
        </p:nvSpPr>
        <p:spPr>
          <a:xfrm>
            <a:off x="450074" y="2610216"/>
            <a:ext cx="2046440" cy="369332"/>
          </a:xfrm>
          <a:prstGeom prst="rect">
            <a:avLst/>
          </a:prstGeom>
          <a:noFill/>
        </p:spPr>
        <p:txBody>
          <a:bodyPr wrap="square" rtlCol="0">
            <a:spAutoFit/>
          </a:bodyPr>
          <a:lstStyle/>
          <a:p>
            <a:pPr algn="ctr"/>
            <a:r>
              <a:rPr lang="ru-RU" dirty="0" smtClean="0">
                <a:latin typeface="Times New Roman" panose="02020603050405020304" pitchFamily="18" charset="0"/>
                <a:cs typeface="Times New Roman" panose="02020603050405020304" pitchFamily="18" charset="0"/>
              </a:rPr>
              <a:t>КА «</a:t>
            </a:r>
            <a:r>
              <a:rPr lang="ru-RU" sz="1600" dirty="0" smtClean="0">
                <a:latin typeface="Times New Roman" panose="02020603050405020304" pitchFamily="18" charset="0"/>
                <a:cs typeface="Times New Roman" panose="02020603050405020304" pitchFamily="18" charset="0"/>
              </a:rPr>
              <a:t>Спектр-М</a:t>
            </a:r>
            <a:r>
              <a:rPr lang="ru-RU"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1068903" y="3936365"/>
            <a:ext cx="2046440" cy="923330"/>
          </a:xfrm>
          <a:prstGeom prst="rect">
            <a:avLst/>
          </a:prstGeom>
          <a:noFill/>
        </p:spPr>
        <p:txBody>
          <a:bodyPr wrap="square" rtlCol="0">
            <a:spAutoFit/>
          </a:bodyPr>
          <a:lstStyle/>
          <a:p>
            <a:pPr algn="ctr"/>
            <a:r>
              <a:rPr lang="ru-RU" dirty="0" smtClean="0">
                <a:latin typeface="Times New Roman" panose="02020603050405020304" pitchFamily="18" charset="0"/>
                <a:cs typeface="Times New Roman" panose="02020603050405020304" pitchFamily="18" charset="0"/>
              </a:rPr>
              <a:t>Сектор центральной части главного зеркала</a:t>
            </a:r>
            <a:endParaRPr lang="ru-RU"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3407871" y="2190131"/>
            <a:ext cx="2046440" cy="369332"/>
          </a:xfrm>
          <a:prstGeom prst="rect">
            <a:avLst/>
          </a:prstGeom>
          <a:noFill/>
        </p:spPr>
        <p:txBody>
          <a:bodyPr wrap="square" rtlCol="0">
            <a:spAutoFit/>
          </a:bodyPr>
          <a:lstStyle/>
          <a:p>
            <a:pPr algn="ctr"/>
            <a:r>
              <a:rPr lang="ru-RU" dirty="0" smtClean="0">
                <a:latin typeface="Times New Roman" panose="02020603050405020304" pitchFamily="18" charset="0"/>
                <a:cs typeface="Times New Roman" panose="02020603050405020304" pitchFamily="18" charset="0"/>
              </a:rPr>
              <a:t>Расчетная схема</a:t>
            </a:r>
            <a:endParaRPr lang="ru-RU"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6140129" y="3167854"/>
            <a:ext cx="4209368" cy="584775"/>
          </a:xfrm>
          <a:prstGeom prst="rect">
            <a:avLst/>
          </a:prstGeom>
          <a:noFill/>
        </p:spPr>
        <p:txBody>
          <a:bodyPr wrap="square" rtlCol="0">
            <a:spAutoFit/>
          </a:bodyPr>
          <a:lstStyle/>
          <a:p>
            <a:pPr algn="ctr"/>
            <a:r>
              <a:rPr lang="ru-RU" sz="1600" dirty="0" smtClean="0">
                <a:latin typeface="Times New Roman" panose="02020603050405020304" pitchFamily="18" charset="0"/>
                <a:cs typeface="Times New Roman" panose="02020603050405020304" pitchFamily="18" charset="0"/>
              </a:rPr>
              <a:t>Экспериментальная зависимость деформаций от времени для материала главного зеркала</a:t>
            </a:r>
            <a:endParaRPr lang="ru-RU" sz="16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107926" y="6671401"/>
            <a:ext cx="5058353" cy="338554"/>
          </a:xfrm>
          <a:prstGeom prst="rect">
            <a:avLst/>
          </a:prstGeom>
          <a:noFill/>
        </p:spPr>
        <p:txBody>
          <a:bodyPr wrap="square" rtlCol="0">
            <a:spAutoFit/>
          </a:bodyPr>
          <a:lstStyle/>
          <a:p>
            <a:pPr algn="ctr"/>
            <a:r>
              <a:rPr lang="ru-RU" sz="1600" dirty="0" smtClean="0">
                <a:latin typeface="Times New Roman" panose="02020603050405020304" pitchFamily="18" charset="0"/>
                <a:cs typeface="Times New Roman" panose="02020603050405020304" pitchFamily="18" charset="0"/>
              </a:rPr>
              <a:t>Расчетная зависимость деформаций главного зеркала</a:t>
            </a:r>
            <a:endParaRPr lang="ru-RU" sz="16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5318310" y="6646272"/>
            <a:ext cx="5158768" cy="338554"/>
          </a:xfrm>
          <a:prstGeom prst="rect">
            <a:avLst/>
          </a:prstGeom>
          <a:noFill/>
        </p:spPr>
        <p:txBody>
          <a:bodyPr wrap="square" rtlCol="0">
            <a:spAutoFit/>
          </a:bodyPr>
          <a:lstStyle/>
          <a:p>
            <a:pPr algn="ctr"/>
            <a:r>
              <a:rPr lang="ru-RU" sz="1600" dirty="0" smtClean="0">
                <a:latin typeface="Times New Roman" panose="02020603050405020304" pitchFamily="18" charset="0"/>
                <a:cs typeface="Times New Roman" panose="02020603050405020304" pitchFamily="18" charset="0"/>
              </a:rPr>
              <a:t>Расчетная зависимость изменения фокусного расстояния</a:t>
            </a:r>
            <a:endParaRPr lang="ru-RU"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33765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982" y="1440210"/>
            <a:ext cx="4464496" cy="3493001"/>
          </a:xfrm>
          <a:prstGeom prst="rect">
            <a:avLst/>
          </a:prstGeom>
          <a:noFill/>
          <a:ln>
            <a:noFill/>
          </a:ln>
        </p:spPr>
      </p:pic>
      <p:pic>
        <p:nvPicPr>
          <p:cNvPr id="5" name="Рисунок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526" y="1440210"/>
            <a:ext cx="4502676" cy="3493001"/>
          </a:xfrm>
          <a:prstGeom prst="rect">
            <a:avLst/>
          </a:prstGeom>
          <a:noFill/>
          <a:ln>
            <a:noFill/>
          </a:ln>
        </p:spPr>
      </p:pic>
      <p:sp>
        <p:nvSpPr>
          <p:cNvPr id="6" name="TextBox 5"/>
          <p:cNvSpPr txBox="1"/>
          <p:nvPr/>
        </p:nvSpPr>
        <p:spPr>
          <a:xfrm>
            <a:off x="179934" y="144482"/>
            <a:ext cx="10006038"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Испытания элементов конструкций</a:t>
            </a:r>
            <a:endParaRPr lang="ru-RU" b="1" u="sng" dirty="0">
              <a:latin typeface="Times New Roman" panose="02020603050405020304" pitchFamily="18" charset="0"/>
              <a:cs typeface="Times New Roman" panose="02020603050405020304" pitchFamily="18" charset="0"/>
            </a:endParaRPr>
          </a:p>
        </p:txBody>
      </p:sp>
      <p:sp>
        <p:nvSpPr>
          <p:cNvPr id="2" name="TextBox 1"/>
          <p:cNvSpPr txBox="1"/>
          <p:nvPr/>
        </p:nvSpPr>
        <p:spPr>
          <a:xfrm>
            <a:off x="611982" y="5077227"/>
            <a:ext cx="3672408" cy="584775"/>
          </a:xfrm>
          <a:prstGeom prst="rect">
            <a:avLst/>
          </a:prstGeom>
          <a:noFill/>
        </p:spPr>
        <p:txBody>
          <a:bodyPr wrap="square" rtlCol="0">
            <a:spAutoFit/>
          </a:bodyPr>
          <a:lstStyle/>
          <a:p>
            <a:pPr algn="ctr"/>
            <a:r>
              <a:rPr lang="ru-RU" sz="1600" dirty="0" smtClean="0">
                <a:latin typeface="Times New Roman" panose="02020603050405020304" pitchFamily="18" charset="0"/>
                <a:cs typeface="Times New Roman" panose="02020603050405020304" pitchFamily="18" charset="0"/>
              </a:rPr>
              <a:t>Схема </a:t>
            </a:r>
            <a:r>
              <a:rPr lang="ru-RU" sz="1600" dirty="0" err="1" smtClean="0">
                <a:latin typeface="Times New Roman" panose="02020603050405020304" pitchFamily="18" charset="0"/>
                <a:cs typeface="Times New Roman" panose="02020603050405020304" pitchFamily="18" charset="0"/>
              </a:rPr>
              <a:t>нагружения</a:t>
            </a:r>
            <a:r>
              <a:rPr lang="ru-RU" sz="16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L-</a:t>
            </a:r>
            <a:r>
              <a:rPr lang="ru-RU" sz="1600" dirty="0" smtClean="0">
                <a:latin typeface="Times New Roman" panose="02020603050405020304" pitchFamily="18" charset="0"/>
                <a:cs typeface="Times New Roman" panose="02020603050405020304" pitchFamily="18" charset="0"/>
              </a:rPr>
              <a:t>образного образца по</a:t>
            </a:r>
            <a:r>
              <a:rPr lang="en-US" sz="1600" dirty="0" smtClean="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стандарту</a:t>
            </a:r>
            <a:r>
              <a:rPr lang="en-US" sz="1600" dirty="0" smtClean="0">
                <a:latin typeface="Times New Roman" panose="02020603050405020304" pitchFamily="18" charset="0"/>
                <a:cs typeface="Times New Roman" panose="02020603050405020304" pitchFamily="18" charset="0"/>
              </a:rPr>
              <a:t> ASTM D6415</a:t>
            </a:r>
            <a:endParaRPr lang="ru-RU" sz="16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5724550" y="5077226"/>
            <a:ext cx="3672408" cy="1446550"/>
          </a:xfrm>
          <a:prstGeom prst="rect">
            <a:avLst/>
          </a:prstGeom>
          <a:noFill/>
        </p:spPr>
        <p:txBody>
          <a:bodyPr wrap="square" rtlCol="0">
            <a:spAutoFit/>
          </a:bodyPr>
          <a:lstStyle/>
          <a:p>
            <a:pPr algn="ctr"/>
            <a:r>
              <a:rPr lang="ru-RU" sz="1600" dirty="0" smtClean="0">
                <a:latin typeface="Times New Roman" panose="02020603050405020304" pitchFamily="18" charset="0"/>
                <a:cs typeface="Times New Roman" panose="02020603050405020304" pitchFamily="18" charset="0"/>
              </a:rPr>
              <a:t>Расслоение образца в рабочей зоне под действием изгибающего момента</a:t>
            </a:r>
          </a:p>
          <a:p>
            <a:pPr lvl="0" algn="ctr"/>
            <a:r>
              <a:rPr lang="ru-RU"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Charkviani</a:t>
            </a:r>
            <a:r>
              <a:rPr lang="en-US" sz="1400" dirty="0">
                <a:latin typeface="Times New Roman" panose="02020603050405020304" pitchFamily="18" charset="0"/>
                <a:cs typeface="Times New Roman" panose="02020603050405020304" pitchFamily="18" charset="0"/>
              </a:rPr>
              <a:t> R.V., Pavlov, A.A., Pavlova, S.A. </a:t>
            </a:r>
            <a:r>
              <a:rPr lang="en-US" sz="1400" dirty="0" err="1">
                <a:latin typeface="Times New Roman" panose="02020603050405020304" pitchFamily="18" charset="0"/>
                <a:cs typeface="Times New Roman" panose="02020603050405020304" pitchFamily="18" charset="0"/>
              </a:rPr>
              <a:t>Interlaminar</a:t>
            </a:r>
            <a:r>
              <a:rPr lang="en-US" sz="1400" dirty="0">
                <a:latin typeface="Times New Roman" panose="02020603050405020304" pitchFamily="18" charset="0"/>
                <a:cs typeface="Times New Roman" panose="02020603050405020304" pitchFamily="18" charset="0"/>
              </a:rPr>
              <a:t> Strength and Stiffness of Layered Composite Materials. // Procedia Engineering. </a:t>
            </a:r>
            <a:r>
              <a:rPr lang="en-US" sz="1400" dirty="0" smtClean="0">
                <a:latin typeface="Times New Roman" panose="02020603050405020304" pitchFamily="18" charset="0"/>
                <a:cs typeface="Times New Roman" panose="02020603050405020304" pitchFamily="18" charset="0"/>
              </a:rPr>
              <a:t>2015. </a:t>
            </a:r>
            <a:r>
              <a:rPr lang="en-US" sz="1400" dirty="0">
                <a:latin typeface="Times New Roman" panose="02020603050405020304" pitchFamily="18" charset="0"/>
                <a:cs typeface="Times New Roman" panose="02020603050405020304" pitchFamily="18" charset="0"/>
              </a:rPr>
              <a:t>Vol. </a:t>
            </a:r>
            <a:r>
              <a:rPr lang="en-US" sz="1400" dirty="0" smtClean="0">
                <a:latin typeface="Times New Roman" panose="02020603050405020304" pitchFamily="18" charset="0"/>
                <a:cs typeface="Times New Roman" panose="02020603050405020304" pitchFamily="18" charset="0"/>
              </a:rPr>
              <a:t>185</a:t>
            </a:r>
            <a:r>
              <a:rPr lang="ru-RU" sz="1400" dirty="0">
                <a:latin typeface="Times New Roman" panose="02020603050405020304" pitchFamily="18" charset="0"/>
                <a:cs typeface="Times New Roman" panose="02020603050405020304" pitchFamily="18" charset="0"/>
              </a:rPr>
              <a:t>.</a:t>
            </a:r>
            <a:r>
              <a:rPr lang="en-US" sz="1400" dirty="0" smtClean="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pp. </a:t>
            </a:r>
            <a:r>
              <a:rPr lang="en-US" sz="1400" dirty="0" smtClean="0">
                <a:latin typeface="Times New Roman" panose="02020603050405020304" pitchFamily="18" charset="0"/>
                <a:cs typeface="Times New Roman" panose="02020603050405020304" pitchFamily="18" charset="0"/>
              </a:rPr>
              <a:t>168-172</a:t>
            </a:r>
            <a:r>
              <a:rPr lang="ru-RU" sz="1400" dirty="0" smtClean="0">
                <a:latin typeface="Times New Roman" panose="02020603050405020304" pitchFamily="18" charset="0"/>
                <a:cs typeface="Times New Roman" panose="02020603050405020304" pitchFamily="18" charset="0"/>
              </a:rPr>
              <a:t>)</a:t>
            </a:r>
            <a:endParaRPr lang="ru-RU" sz="1400"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22</a:t>
            </a:fld>
            <a:endParaRPr lang="ru-RU" altLang="en-US"/>
          </a:p>
        </p:txBody>
      </p:sp>
    </p:spTree>
    <p:extLst>
      <p:ext uri="{BB962C8B-B14F-4D97-AF65-F5344CB8AC3E}">
        <p14:creationId xmlns:p14="http://schemas.microsoft.com/office/powerpoint/2010/main" val="12716366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934" y="144482"/>
            <a:ext cx="10029626"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Модели деформирования криволинейных балок</a:t>
            </a:r>
            <a:endParaRPr lang="ru-RU" b="1" u="sng" dirty="0">
              <a:latin typeface="Times New Roman" panose="02020603050405020304" pitchFamily="18" charset="0"/>
              <a:cs typeface="Times New Roman" panose="02020603050405020304" pitchFamily="18" charset="0"/>
            </a:endParaRPr>
          </a:p>
        </p:txBody>
      </p:sp>
      <p:pic>
        <p:nvPicPr>
          <p:cNvPr id="6" name="Рисунок 5"/>
          <p:cNvPicPr/>
          <p:nvPr/>
        </p:nvPicPr>
        <p:blipFill>
          <a:blip r:embed="rId3" cstate="print">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2351" b="7150"/>
          <a:stretch>
            <a:fillRect/>
          </a:stretch>
        </p:blipFill>
        <p:spPr bwMode="auto">
          <a:xfrm>
            <a:off x="3564310" y="483036"/>
            <a:ext cx="3016250" cy="2197100"/>
          </a:xfrm>
          <a:prstGeom prst="rect">
            <a:avLst/>
          </a:prstGeom>
          <a:noFill/>
          <a:ln>
            <a:noFill/>
          </a:ln>
        </p:spPr>
      </p:pic>
      <p:graphicFrame>
        <p:nvGraphicFramePr>
          <p:cNvPr id="8" name="Объект 7"/>
          <p:cNvGraphicFramePr>
            <a:graphicFrameLocks noChangeAspect="1"/>
          </p:cNvGraphicFramePr>
          <p:nvPr>
            <p:extLst>
              <p:ext uri="{D42A27DB-BD31-4B8C-83A1-F6EECF244321}">
                <p14:modId xmlns:p14="http://schemas.microsoft.com/office/powerpoint/2010/main" val="1594094478"/>
              </p:ext>
            </p:extLst>
          </p:nvPr>
        </p:nvGraphicFramePr>
        <p:xfrm>
          <a:off x="274281" y="3020630"/>
          <a:ext cx="4760913" cy="749300"/>
        </p:xfrm>
        <a:graphic>
          <a:graphicData uri="http://schemas.openxmlformats.org/presentationml/2006/ole">
            <mc:AlternateContent xmlns:mc="http://schemas.openxmlformats.org/markup-compatibility/2006">
              <mc:Choice xmlns:v="urn:schemas-microsoft-com:vml" Requires="v">
                <p:oleObj spid="_x0000_s8065" name="Equation" r:id="rId5" imgW="3746160" imgH="596880" progId="Equation.DSMT4">
                  <p:embed/>
                </p:oleObj>
              </mc:Choice>
              <mc:Fallback>
                <p:oleObj name="Equation" r:id="rId5" imgW="3746160" imgH="596880" progId="Equation.DSMT4">
                  <p:embed/>
                  <p:pic>
                    <p:nvPicPr>
                      <p:cNvPr id="0" name="Object 1"/>
                      <p:cNvPicPr>
                        <a:picLocks noChangeAspect="1" noChangeArrowheads="1"/>
                      </p:cNvPicPr>
                      <p:nvPr/>
                    </p:nvPicPr>
                    <p:blipFill>
                      <a:blip r:embed="rId6"/>
                      <a:srcRect/>
                      <a:stretch>
                        <a:fillRect/>
                      </a:stretch>
                    </p:blipFill>
                    <p:spPr bwMode="auto">
                      <a:xfrm>
                        <a:off x="274281" y="3020630"/>
                        <a:ext cx="4760913"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Объект 9"/>
          <p:cNvGraphicFramePr>
            <a:graphicFrameLocks noChangeAspect="1"/>
          </p:cNvGraphicFramePr>
          <p:nvPr>
            <p:extLst>
              <p:ext uri="{D42A27DB-BD31-4B8C-83A1-F6EECF244321}">
                <p14:modId xmlns:p14="http://schemas.microsoft.com/office/powerpoint/2010/main" val="3619499418"/>
              </p:ext>
            </p:extLst>
          </p:nvPr>
        </p:nvGraphicFramePr>
        <p:xfrm>
          <a:off x="251942" y="3766661"/>
          <a:ext cx="5097463" cy="750888"/>
        </p:xfrm>
        <a:graphic>
          <a:graphicData uri="http://schemas.openxmlformats.org/presentationml/2006/ole">
            <mc:AlternateContent xmlns:mc="http://schemas.openxmlformats.org/markup-compatibility/2006">
              <mc:Choice xmlns:v="urn:schemas-microsoft-com:vml" Requires="v">
                <p:oleObj spid="_x0000_s8066" name="Equation" r:id="rId7" imgW="4025880" imgH="596880" progId="Equation.DSMT4">
                  <p:embed/>
                </p:oleObj>
              </mc:Choice>
              <mc:Fallback>
                <p:oleObj name="Equation" r:id="rId7" imgW="4025880" imgH="596880" progId="Equation.DSMT4">
                  <p:embed/>
                  <p:pic>
                    <p:nvPicPr>
                      <p:cNvPr id="0" name="Object 3"/>
                      <p:cNvPicPr>
                        <a:picLocks noChangeAspect="1" noChangeArrowheads="1"/>
                      </p:cNvPicPr>
                      <p:nvPr/>
                    </p:nvPicPr>
                    <p:blipFill>
                      <a:blip r:embed="rId8"/>
                      <a:srcRect/>
                      <a:stretch>
                        <a:fillRect/>
                      </a:stretch>
                    </p:blipFill>
                    <p:spPr bwMode="auto">
                      <a:xfrm>
                        <a:off x="251942" y="3766661"/>
                        <a:ext cx="5097463" cy="750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Объект 11"/>
          <p:cNvGraphicFramePr>
            <a:graphicFrameLocks noChangeAspect="1"/>
          </p:cNvGraphicFramePr>
          <p:nvPr>
            <p:extLst>
              <p:ext uri="{D42A27DB-BD31-4B8C-83A1-F6EECF244321}">
                <p14:modId xmlns:p14="http://schemas.microsoft.com/office/powerpoint/2010/main" val="3337233303"/>
              </p:ext>
            </p:extLst>
          </p:nvPr>
        </p:nvGraphicFramePr>
        <p:xfrm>
          <a:off x="261000" y="4625975"/>
          <a:ext cx="630238" cy="292100"/>
        </p:xfrm>
        <a:graphic>
          <a:graphicData uri="http://schemas.openxmlformats.org/presentationml/2006/ole">
            <mc:AlternateContent xmlns:mc="http://schemas.openxmlformats.org/markup-compatibility/2006">
              <mc:Choice xmlns:v="urn:schemas-microsoft-com:vml" Requires="v">
                <p:oleObj spid="_x0000_s8067" name="Equation" r:id="rId9" imgW="507960" imgH="241200" progId="Equation.DSMT4">
                  <p:embed/>
                </p:oleObj>
              </mc:Choice>
              <mc:Fallback>
                <p:oleObj name="Equation" r:id="rId9" imgW="507960" imgH="241200" progId="Equation.DSMT4">
                  <p:embed/>
                  <p:pic>
                    <p:nvPicPr>
                      <p:cNvPr id="0" name="Object 5"/>
                      <p:cNvPicPr>
                        <a:picLocks noChangeAspect="1" noChangeArrowheads="1"/>
                      </p:cNvPicPr>
                      <p:nvPr/>
                    </p:nvPicPr>
                    <p:blipFill>
                      <a:blip r:embed="rId10"/>
                      <a:srcRect/>
                      <a:stretch>
                        <a:fillRect/>
                      </a:stretch>
                    </p:blipFill>
                    <p:spPr bwMode="auto">
                      <a:xfrm>
                        <a:off x="261000" y="4625975"/>
                        <a:ext cx="630238"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Объект 13"/>
          <p:cNvGraphicFramePr>
            <a:graphicFrameLocks noChangeAspect="1"/>
          </p:cNvGraphicFramePr>
          <p:nvPr>
            <p:extLst>
              <p:ext uri="{D42A27DB-BD31-4B8C-83A1-F6EECF244321}">
                <p14:modId xmlns:p14="http://schemas.microsoft.com/office/powerpoint/2010/main" val="188109487"/>
              </p:ext>
            </p:extLst>
          </p:nvPr>
        </p:nvGraphicFramePr>
        <p:xfrm>
          <a:off x="261000" y="5026501"/>
          <a:ext cx="536575" cy="530225"/>
        </p:xfrm>
        <a:graphic>
          <a:graphicData uri="http://schemas.openxmlformats.org/presentationml/2006/ole">
            <mc:AlternateContent xmlns:mc="http://schemas.openxmlformats.org/markup-compatibility/2006">
              <mc:Choice xmlns:v="urn:schemas-microsoft-com:vml" Requires="v">
                <p:oleObj spid="_x0000_s8068" name="Equation" r:id="rId11" imgW="419040" imgH="457200" progId="Equation.DSMT4">
                  <p:embed/>
                </p:oleObj>
              </mc:Choice>
              <mc:Fallback>
                <p:oleObj name="Equation" r:id="rId11" imgW="419040" imgH="457200" progId="Equation.DSMT4">
                  <p:embed/>
                  <p:pic>
                    <p:nvPicPr>
                      <p:cNvPr id="0" name="Object 7"/>
                      <p:cNvPicPr>
                        <a:picLocks noChangeAspect="1" noChangeArrowheads="1"/>
                      </p:cNvPicPr>
                      <p:nvPr/>
                    </p:nvPicPr>
                    <p:blipFill>
                      <a:blip r:embed="rId12"/>
                      <a:srcRect/>
                      <a:stretch>
                        <a:fillRect/>
                      </a:stretch>
                    </p:blipFill>
                    <p:spPr bwMode="auto">
                      <a:xfrm>
                        <a:off x="261000" y="5026501"/>
                        <a:ext cx="536575"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Объект 15"/>
          <p:cNvGraphicFramePr>
            <a:graphicFrameLocks noChangeAspect="1"/>
          </p:cNvGraphicFramePr>
          <p:nvPr>
            <p:extLst>
              <p:ext uri="{D42A27DB-BD31-4B8C-83A1-F6EECF244321}">
                <p14:modId xmlns:p14="http://schemas.microsoft.com/office/powerpoint/2010/main" val="3162205934"/>
              </p:ext>
            </p:extLst>
          </p:nvPr>
        </p:nvGraphicFramePr>
        <p:xfrm>
          <a:off x="251942" y="5577870"/>
          <a:ext cx="4108450" cy="636587"/>
        </p:xfrm>
        <a:graphic>
          <a:graphicData uri="http://schemas.openxmlformats.org/presentationml/2006/ole">
            <mc:AlternateContent xmlns:mc="http://schemas.openxmlformats.org/markup-compatibility/2006">
              <mc:Choice xmlns:v="urn:schemas-microsoft-com:vml" Requires="v">
                <p:oleObj spid="_x0000_s8069" name="Equation" r:id="rId13" imgW="3251160" imgH="482400" progId="Equation.DSMT4">
                  <p:embed/>
                </p:oleObj>
              </mc:Choice>
              <mc:Fallback>
                <p:oleObj name="Equation" r:id="rId13" imgW="3251160" imgH="482400" progId="Equation.DSMT4">
                  <p:embed/>
                  <p:pic>
                    <p:nvPicPr>
                      <p:cNvPr id="0" name="Object 9"/>
                      <p:cNvPicPr>
                        <a:picLocks noChangeAspect="1" noChangeArrowheads="1"/>
                      </p:cNvPicPr>
                      <p:nvPr/>
                    </p:nvPicPr>
                    <p:blipFill>
                      <a:blip r:embed="rId14"/>
                      <a:srcRect/>
                      <a:stretch>
                        <a:fillRect/>
                      </a:stretch>
                    </p:blipFill>
                    <p:spPr bwMode="auto">
                      <a:xfrm>
                        <a:off x="251942" y="5577870"/>
                        <a:ext cx="4108450" cy="636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ъект 17"/>
          <p:cNvGraphicFramePr>
            <a:graphicFrameLocks noChangeAspect="1"/>
          </p:cNvGraphicFramePr>
          <p:nvPr>
            <p:extLst>
              <p:ext uri="{D42A27DB-BD31-4B8C-83A1-F6EECF244321}">
                <p14:modId xmlns:p14="http://schemas.microsoft.com/office/powerpoint/2010/main" val="527178823"/>
              </p:ext>
            </p:extLst>
          </p:nvPr>
        </p:nvGraphicFramePr>
        <p:xfrm>
          <a:off x="309987" y="6255890"/>
          <a:ext cx="828675" cy="722313"/>
        </p:xfrm>
        <a:graphic>
          <a:graphicData uri="http://schemas.openxmlformats.org/presentationml/2006/ole">
            <mc:AlternateContent xmlns:mc="http://schemas.openxmlformats.org/markup-compatibility/2006">
              <mc:Choice xmlns:v="urn:schemas-microsoft-com:vml" Requires="v">
                <p:oleObj spid="_x0000_s8070" name="Equation" r:id="rId15" imgW="660240" imgH="545760" progId="Equation.DSMT4">
                  <p:embed/>
                </p:oleObj>
              </mc:Choice>
              <mc:Fallback>
                <p:oleObj name="Equation" r:id="rId15" imgW="660240" imgH="545760" progId="Equation.DSMT4">
                  <p:embed/>
                  <p:pic>
                    <p:nvPicPr>
                      <p:cNvPr id="0" name="Object 11"/>
                      <p:cNvPicPr>
                        <a:picLocks noChangeAspect="1" noChangeArrowheads="1"/>
                      </p:cNvPicPr>
                      <p:nvPr/>
                    </p:nvPicPr>
                    <p:blipFill>
                      <a:blip r:embed="rId16"/>
                      <a:srcRect/>
                      <a:stretch>
                        <a:fillRect/>
                      </a:stretch>
                    </p:blipFill>
                    <p:spPr bwMode="auto">
                      <a:xfrm>
                        <a:off x="309987" y="6255890"/>
                        <a:ext cx="828675"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Box 18"/>
          <p:cNvSpPr txBox="1"/>
          <p:nvPr/>
        </p:nvSpPr>
        <p:spPr>
          <a:xfrm>
            <a:off x="973547" y="2396931"/>
            <a:ext cx="3561259"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Формулы </a:t>
            </a:r>
            <a:r>
              <a:rPr lang="ru-RU" sz="1600" dirty="0" err="1" smtClean="0">
                <a:latin typeface="Times New Roman" panose="02020603050405020304" pitchFamily="18" charset="0"/>
                <a:cs typeface="Times New Roman" panose="02020603050405020304" pitchFamily="18" charset="0"/>
              </a:rPr>
              <a:t>Лехницкого</a:t>
            </a:r>
            <a:endParaRPr lang="ru-RU" sz="1600" dirty="0">
              <a:latin typeface="Times New Roman" panose="02020603050405020304" pitchFamily="18" charset="0"/>
              <a:cs typeface="Times New Roman" panose="02020603050405020304" pitchFamily="18" charset="0"/>
            </a:endParaRPr>
          </a:p>
        </p:txBody>
      </p:sp>
      <p:graphicFrame>
        <p:nvGraphicFramePr>
          <p:cNvPr id="21" name="Объект 20"/>
          <p:cNvGraphicFramePr>
            <a:graphicFrameLocks noChangeAspect="1"/>
          </p:cNvGraphicFramePr>
          <p:nvPr>
            <p:extLst>
              <p:ext uri="{D42A27DB-BD31-4B8C-83A1-F6EECF244321}">
                <p14:modId xmlns:p14="http://schemas.microsoft.com/office/powerpoint/2010/main" val="3599105589"/>
              </p:ext>
            </p:extLst>
          </p:nvPr>
        </p:nvGraphicFramePr>
        <p:xfrm>
          <a:off x="5364510" y="3041873"/>
          <a:ext cx="4845050" cy="2790825"/>
        </p:xfrm>
        <a:graphic>
          <a:graphicData uri="http://schemas.openxmlformats.org/presentationml/2006/ole">
            <mc:AlternateContent xmlns:mc="http://schemas.openxmlformats.org/markup-compatibility/2006">
              <mc:Choice xmlns:v="urn:schemas-microsoft-com:vml" Requires="v">
                <p:oleObj spid="_x0000_s8071" name="Equation" r:id="rId17" imgW="3771720" imgH="2247840" progId="Equation.DSMT4">
                  <p:embed/>
                </p:oleObj>
              </mc:Choice>
              <mc:Fallback>
                <p:oleObj name="Equation" r:id="rId17" imgW="3771720" imgH="2247840" progId="Equation.DSMT4">
                  <p:embed/>
                  <p:pic>
                    <p:nvPicPr>
                      <p:cNvPr id="0" name="Object 19"/>
                      <p:cNvPicPr>
                        <a:picLocks noChangeAspect="1" noChangeArrowheads="1"/>
                      </p:cNvPicPr>
                      <p:nvPr/>
                    </p:nvPicPr>
                    <p:blipFill>
                      <a:blip r:embed="rId18"/>
                      <a:srcRect/>
                      <a:stretch>
                        <a:fillRect/>
                      </a:stretch>
                    </p:blipFill>
                    <p:spPr bwMode="auto">
                      <a:xfrm>
                        <a:off x="5364510" y="3041873"/>
                        <a:ext cx="4845050" cy="2790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Box 21"/>
          <p:cNvSpPr txBox="1"/>
          <p:nvPr/>
        </p:nvSpPr>
        <p:spPr>
          <a:xfrm>
            <a:off x="6654047" y="2411873"/>
            <a:ext cx="3561259"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Модель Тимошенко</a:t>
            </a:r>
            <a:endParaRPr lang="ru-RU" sz="1600" dirty="0">
              <a:latin typeface="Times New Roman" panose="02020603050405020304" pitchFamily="18" charset="0"/>
              <a:cs typeface="Times New Roman" panose="02020603050405020304" pitchFamily="18" charset="0"/>
            </a:endParaRPr>
          </a:p>
        </p:txBody>
      </p:sp>
      <p:sp>
        <p:nvSpPr>
          <p:cNvPr id="2" name="Номер слайда 1"/>
          <p:cNvSpPr>
            <a:spLocks noGrp="1"/>
          </p:cNvSpPr>
          <p:nvPr>
            <p:ph type="sldNum" sz="quarter" idx="12"/>
          </p:nvPr>
        </p:nvSpPr>
        <p:spPr/>
        <p:txBody>
          <a:bodyPr/>
          <a:lstStyle/>
          <a:p>
            <a:pPr>
              <a:defRPr/>
            </a:pPr>
            <a:fld id="{2C388707-8D1A-47F9-B702-FEE786BB69B4}" type="slidenum">
              <a:rPr lang="ru-RU" altLang="en-US" smtClean="0"/>
              <a:pPr>
                <a:defRPr/>
              </a:pPr>
              <a:t>23</a:t>
            </a:fld>
            <a:endParaRPr lang="ru-RU" altLang="en-US"/>
          </a:p>
        </p:txBody>
      </p:sp>
    </p:spTree>
    <p:extLst>
      <p:ext uri="{BB962C8B-B14F-4D97-AF65-F5344CB8AC3E}">
        <p14:creationId xmlns:p14="http://schemas.microsoft.com/office/powerpoint/2010/main" val="943785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Объект 4"/>
          <p:cNvGraphicFramePr>
            <a:graphicFrameLocks noChangeAspect="1"/>
          </p:cNvGraphicFramePr>
          <p:nvPr>
            <p:extLst>
              <p:ext uri="{D42A27DB-BD31-4B8C-83A1-F6EECF244321}">
                <p14:modId xmlns:p14="http://schemas.microsoft.com/office/powerpoint/2010/main" val="1646759505"/>
              </p:ext>
            </p:extLst>
          </p:nvPr>
        </p:nvGraphicFramePr>
        <p:xfrm>
          <a:off x="520700" y="3586163"/>
          <a:ext cx="2117725" cy="301625"/>
        </p:xfrm>
        <a:graphic>
          <a:graphicData uri="http://schemas.openxmlformats.org/presentationml/2006/ole">
            <mc:AlternateContent xmlns:mc="http://schemas.openxmlformats.org/markup-compatibility/2006">
              <mc:Choice xmlns:v="urn:schemas-microsoft-com:vml" Requires="v">
                <p:oleObj spid="_x0000_s51527" name="Equation" r:id="rId3" imgW="1676160" imgH="241200" progId="Equation.DSMT4">
                  <p:embed/>
                </p:oleObj>
              </mc:Choice>
              <mc:Fallback>
                <p:oleObj name="Equation" r:id="rId3" imgW="1676160" imgH="241200" progId="Equation.DSMT4">
                  <p:embed/>
                  <p:pic>
                    <p:nvPicPr>
                      <p:cNvPr id="0" name="Object 1"/>
                      <p:cNvPicPr>
                        <a:picLocks noChangeAspect="1" noChangeArrowheads="1"/>
                      </p:cNvPicPr>
                      <p:nvPr/>
                    </p:nvPicPr>
                    <p:blipFill>
                      <a:blip r:embed="rId4"/>
                      <a:srcRect/>
                      <a:stretch>
                        <a:fillRect/>
                      </a:stretch>
                    </p:blipFill>
                    <p:spPr bwMode="auto">
                      <a:xfrm>
                        <a:off x="520700" y="3586163"/>
                        <a:ext cx="2117725"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Объект 8"/>
          <p:cNvGraphicFramePr>
            <a:graphicFrameLocks noChangeAspect="1"/>
          </p:cNvGraphicFramePr>
          <p:nvPr>
            <p:extLst>
              <p:ext uri="{D42A27DB-BD31-4B8C-83A1-F6EECF244321}">
                <p14:modId xmlns:p14="http://schemas.microsoft.com/office/powerpoint/2010/main" val="576951150"/>
              </p:ext>
            </p:extLst>
          </p:nvPr>
        </p:nvGraphicFramePr>
        <p:xfrm>
          <a:off x="668338" y="4802188"/>
          <a:ext cx="1200150" cy="301625"/>
        </p:xfrm>
        <a:graphic>
          <a:graphicData uri="http://schemas.openxmlformats.org/presentationml/2006/ole">
            <mc:AlternateContent xmlns:mc="http://schemas.openxmlformats.org/markup-compatibility/2006">
              <mc:Choice xmlns:v="urn:schemas-microsoft-com:vml" Requires="v">
                <p:oleObj spid="_x0000_s51528" name="Equation" r:id="rId5" imgW="939600" imgH="241200" progId="Equation.DSMT4">
                  <p:embed/>
                </p:oleObj>
              </mc:Choice>
              <mc:Fallback>
                <p:oleObj name="Equation" r:id="rId5" imgW="939600" imgH="241200" progId="Equation.DSMT4">
                  <p:embed/>
                  <p:pic>
                    <p:nvPicPr>
                      <p:cNvPr id="0" name="Object 5"/>
                      <p:cNvPicPr>
                        <a:picLocks noChangeAspect="1" noChangeArrowheads="1"/>
                      </p:cNvPicPr>
                      <p:nvPr/>
                    </p:nvPicPr>
                    <p:blipFill>
                      <a:blip r:embed="rId6"/>
                      <a:srcRect/>
                      <a:stretch>
                        <a:fillRect/>
                      </a:stretch>
                    </p:blipFill>
                    <p:spPr bwMode="auto">
                      <a:xfrm>
                        <a:off x="668338" y="4802188"/>
                        <a:ext cx="1200150"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Объект 10"/>
          <p:cNvGraphicFramePr>
            <a:graphicFrameLocks noChangeAspect="1"/>
          </p:cNvGraphicFramePr>
          <p:nvPr>
            <p:extLst>
              <p:ext uri="{D42A27DB-BD31-4B8C-83A1-F6EECF244321}">
                <p14:modId xmlns:p14="http://schemas.microsoft.com/office/powerpoint/2010/main" val="3092219569"/>
              </p:ext>
            </p:extLst>
          </p:nvPr>
        </p:nvGraphicFramePr>
        <p:xfrm>
          <a:off x="590550" y="5314950"/>
          <a:ext cx="1919288" cy="301625"/>
        </p:xfrm>
        <a:graphic>
          <a:graphicData uri="http://schemas.openxmlformats.org/presentationml/2006/ole">
            <mc:AlternateContent xmlns:mc="http://schemas.openxmlformats.org/markup-compatibility/2006">
              <mc:Choice xmlns:v="urn:schemas-microsoft-com:vml" Requires="v">
                <p:oleObj spid="_x0000_s51529" name="Equation" r:id="rId7" imgW="1523880" imgH="241200" progId="Equation.DSMT4">
                  <p:embed/>
                </p:oleObj>
              </mc:Choice>
              <mc:Fallback>
                <p:oleObj name="Equation" r:id="rId7" imgW="1523880" imgH="241200" progId="Equation.DSMT4">
                  <p:embed/>
                  <p:pic>
                    <p:nvPicPr>
                      <p:cNvPr id="0" name="Object 7"/>
                      <p:cNvPicPr>
                        <a:picLocks noChangeAspect="1" noChangeArrowheads="1"/>
                      </p:cNvPicPr>
                      <p:nvPr/>
                    </p:nvPicPr>
                    <p:blipFill>
                      <a:blip r:embed="rId8"/>
                      <a:srcRect/>
                      <a:stretch>
                        <a:fillRect/>
                      </a:stretch>
                    </p:blipFill>
                    <p:spPr bwMode="auto">
                      <a:xfrm>
                        <a:off x="590550" y="5314950"/>
                        <a:ext cx="1919288" cy="301625"/>
                      </a:xfrm>
                      <a:prstGeom prst="rect">
                        <a:avLst/>
                      </a:prstGeom>
                      <a:noFill/>
                    </p:spPr>
                  </p:pic>
                </p:oleObj>
              </mc:Fallback>
            </mc:AlternateContent>
          </a:graphicData>
        </a:graphic>
      </p:graphicFrame>
      <p:graphicFrame>
        <p:nvGraphicFramePr>
          <p:cNvPr id="13" name="Объект 12"/>
          <p:cNvGraphicFramePr>
            <a:graphicFrameLocks noChangeAspect="1"/>
          </p:cNvGraphicFramePr>
          <p:nvPr>
            <p:extLst>
              <p:ext uri="{D42A27DB-BD31-4B8C-83A1-F6EECF244321}">
                <p14:modId xmlns:p14="http://schemas.microsoft.com/office/powerpoint/2010/main" val="2576131600"/>
              </p:ext>
            </p:extLst>
          </p:nvPr>
        </p:nvGraphicFramePr>
        <p:xfrm>
          <a:off x="611188" y="5840413"/>
          <a:ext cx="2220912" cy="639762"/>
        </p:xfrm>
        <a:graphic>
          <a:graphicData uri="http://schemas.openxmlformats.org/presentationml/2006/ole">
            <mc:AlternateContent xmlns:mc="http://schemas.openxmlformats.org/markup-compatibility/2006">
              <mc:Choice xmlns:v="urn:schemas-microsoft-com:vml" Requires="v">
                <p:oleObj spid="_x0000_s51530" name="Equation" r:id="rId9" imgW="1752480" imgH="507960" progId="Equation.DSMT4">
                  <p:embed/>
                </p:oleObj>
              </mc:Choice>
              <mc:Fallback>
                <p:oleObj name="Equation" r:id="rId9" imgW="1752480" imgH="507960" progId="Equation.DSMT4">
                  <p:embed/>
                  <p:pic>
                    <p:nvPicPr>
                      <p:cNvPr id="0" name="Object 9"/>
                      <p:cNvPicPr>
                        <a:picLocks noChangeAspect="1" noChangeArrowheads="1"/>
                      </p:cNvPicPr>
                      <p:nvPr/>
                    </p:nvPicPr>
                    <p:blipFill>
                      <a:blip r:embed="rId10"/>
                      <a:srcRect/>
                      <a:stretch>
                        <a:fillRect/>
                      </a:stretch>
                    </p:blipFill>
                    <p:spPr bwMode="auto">
                      <a:xfrm>
                        <a:off x="611188" y="5840413"/>
                        <a:ext cx="2220912" cy="639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Объект 16"/>
          <p:cNvGraphicFramePr>
            <a:graphicFrameLocks noChangeAspect="1"/>
          </p:cNvGraphicFramePr>
          <p:nvPr>
            <p:extLst>
              <p:ext uri="{D42A27DB-BD31-4B8C-83A1-F6EECF244321}">
                <p14:modId xmlns:p14="http://schemas.microsoft.com/office/powerpoint/2010/main" val="2367154251"/>
              </p:ext>
            </p:extLst>
          </p:nvPr>
        </p:nvGraphicFramePr>
        <p:xfrm>
          <a:off x="5476057" y="1139825"/>
          <a:ext cx="1544637" cy="611188"/>
        </p:xfrm>
        <a:graphic>
          <a:graphicData uri="http://schemas.openxmlformats.org/presentationml/2006/ole">
            <mc:AlternateContent xmlns:mc="http://schemas.openxmlformats.org/markup-compatibility/2006">
              <mc:Choice xmlns:v="urn:schemas-microsoft-com:vml" Requires="v">
                <p:oleObj spid="_x0000_s51531" name="Equation" r:id="rId11" imgW="1231560" imgH="482400" progId="Equation.DSMT4">
                  <p:embed/>
                </p:oleObj>
              </mc:Choice>
              <mc:Fallback>
                <p:oleObj name="Equation" r:id="rId11" imgW="1231560" imgH="482400" progId="Equation.DSMT4">
                  <p:embed/>
                  <p:pic>
                    <p:nvPicPr>
                      <p:cNvPr id="0" name="Object 19"/>
                      <p:cNvPicPr>
                        <a:picLocks noChangeAspect="1" noChangeArrowheads="1"/>
                      </p:cNvPicPr>
                      <p:nvPr/>
                    </p:nvPicPr>
                    <p:blipFill>
                      <a:blip r:embed="rId12"/>
                      <a:srcRect/>
                      <a:stretch>
                        <a:fillRect/>
                      </a:stretch>
                    </p:blipFill>
                    <p:spPr bwMode="auto">
                      <a:xfrm>
                        <a:off x="5476057" y="1139825"/>
                        <a:ext cx="1544637" cy="61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Объект 22"/>
          <p:cNvGraphicFramePr>
            <a:graphicFrameLocks noChangeAspect="1"/>
          </p:cNvGraphicFramePr>
          <p:nvPr>
            <p:extLst>
              <p:ext uri="{D42A27DB-BD31-4B8C-83A1-F6EECF244321}">
                <p14:modId xmlns:p14="http://schemas.microsoft.com/office/powerpoint/2010/main" val="2793357618"/>
              </p:ext>
            </p:extLst>
          </p:nvPr>
        </p:nvGraphicFramePr>
        <p:xfrm>
          <a:off x="5561013" y="1843088"/>
          <a:ext cx="1095375" cy="1031875"/>
        </p:xfrm>
        <a:graphic>
          <a:graphicData uri="http://schemas.openxmlformats.org/presentationml/2006/ole">
            <mc:AlternateContent xmlns:mc="http://schemas.openxmlformats.org/markup-compatibility/2006">
              <mc:Choice xmlns:v="urn:schemas-microsoft-com:vml" Requires="v">
                <p:oleObj spid="_x0000_s51532" name="Equation" r:id="rId13" imgW="863280" imgH="812520" progId="Equation.DSMT4">
                  <p:embed/>
                </p:oleObj>
              </mc:Choice>
              <mc:Fallback>
                <p:oleObj name="Equation" r:id="rId13" imgW="863280" imgH="812520" progId="Equation.DSMT4">
                  <p:embed/>
                  <p:pic>
                    <p:nvPicPr>
                      <p:cNvPr id="0" name="Object 25"/>
                      <p:cNvPicPr>
                        <a:picLocks noChangeAspect="1" noChangeArrowheads="1"/>
                      </p:cNvPicPr>
                      <p:nvPr/>
                    </p:nvPicPr>
                    <p:blipFill>
                      <a:blip r:embed="rId14"/>
                      <a:srcRect/>
                      <a:stretch>
                        <a:fillRect/>
                      </a:stretch>
                    </p:blipFill>
                    <p:spPr bwMode="auto">
                      <a:xfrm>
                        <a:off x="5561013" y="1843088"/>
                        <a:ext cx="1095375" cy="103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Объект 24"/>
          <p:cNvGraphicFramePr>
            <a:graphicFrameLocks noChangeAspect="1"/>
          </p:cNvGraphicFramePr>
          <p:nvPr>
            <p:extLst>
              <p:ext uri="{D42A27DB-BD31-4B8C-83A1-F6EECF244321}">
                <p14:modId xmlns:p14="http://schemas.microsoft.com/office/powerpoint/2010/main" val="707120926"/>
              </p:ext>
            </p:extLst>
          </p:nvPr>
        </p:nvGraphicFramePr>
        <p:xfrm>
          <a:off x="5527675" y="2947988"/>
          <a:ext cx="3759200" cy="692150"/>
        </p:xfrm>
        <a:graphic>
          <a:graphicData uri="http://schemas.openxmlformats.org/presentationml/2006/ole">
            <mc:AlternateContent xmlns:mc="http://schemas.openxmlformats.org/markup-compatibility/2006">
              <mc:Choice xmlns:v="urn:schemas-microsoft-com:vml" Requires="v">
                <p:oleObj spid="_x0000_s51533" name="Equation" r:id="rId15" imgW="2971800" imgH="545760" progId="Equation.DSMT4">
                  <p:embed/>
                </p:oleObj>
              </mc:Choice>
              <mc:Fallback>
                <p:oleObj name="Equation" r:id="rId15" imgW="2971800" imgH="545760" progId="Equation.DSMT4">
                  <p:embed/>
                  <p:pic>
                    <p:nvPicPr>
                      <p:cNvPr id="0" name="Object 27"/>
                      <p:cNvPicPr>
                        <a:picLocks noChangeAspect="1" noChangeArrowheads="1"/>
                      </p:cNvPicPr>
                      <p:nvPr/>
                    </p:nvPicPr>
                    <p:blipFill>
                      <a:blip r:embed="rId16"/>
                      <a:srcRect/>
                      <a:stretch>
                        <a:fillRect/>
                      </a:stretch>
                    </p:blipFill>
                    <p:spPr bwMode="auto">
                      <a:xfrm>
                        <a:off x="5527675" y="2947988"/>
                        <a:ext cx="3759200" cy="69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Rectangle 30"/>
          <p:cNvSpPr>
            <a:spLocks noChangeArrowheads="1"/>
          </p:cNvSpPr>
          <p:nvPr/>
        </p:nvSpPr>
        <p:spPr bwMode="auto">
          <a:xfrm>
            <a:off x="5743600" y="6305074"/>
            <a:ext cx="104409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28" name="Объект 27"/>
          <p:cNvGraphicFramePr>
            <a:graphicFrameLocks noChangeAspect="1"/>
          </p:cNvGraphicFramePr>
          <p:nvPr>
            <p:extLst>
              <p:ext uri="{D42A27DB-BD31-4B8C-83A1-F6EECF244321}">
                <p14:modId xmlns:p14="http://schemas.microsoft.com/office/powerpoint/2010/main" val="2282551694"/>
              </p:ext>
            </p:extLst>
          </p:nvPr>
        </p:nvGraphicFramePr>
        <p:xfrm>
          <a:off x="5494338" y="4021138"/>
          <a:ext cx="2438400" cy="865187"/>
        </p:xfrm>
        <a:graphic>
          <a:graphicData uri="http://schemas.openxmlformats.org/presentationml/2006/ole">
            <mc:AlternateContent xmlns:mc="http://schemas.openxmlformats.org/markup-compatibility/2006">
              <mc:Choice xmlns:v="urn:schemas-microsoft-com:vml" Requires="v">
                <p:oleObj spid="_x0000_s51534" name="Equation" r:id="rId17" imgW="1930320" imgH="685800" progId="Equation.DSMT4">
                  <p:embed/>
                </p:oleObj>
              </mc:Choice>
              <mc:Fallback>
                <p:oleObj name="Equation" r:id="rId17" imgW="1930320" imgH="685800" progId="Equation.DSMT4">
                  <p:embed/>
                  <p:pic>
                    <p:nvPicPr>
                      <p:cNvPr id="0" name="Object 29"/>
                      <p:cNvPicPr>
                        <a:picLocks noChangeAspect="1" noChangeArrowheads="1"/>
                      </p:cNvPicPr>
                      <p:nvPr/>
                    </p:nvPicPr>
                    <p:blipFill>
                      <a:blip r:embed="rId18"/>
                      <a:srcRect/>
                      <a:stretch>
                        <a:fillRect/>
                      </a:stretch>
                    </p:blipFill>
                    <p:spPr bwMode="auto">
                      <a:xfrm>
                        <a:off x="5494338" y="4021138"/>
                        <a:ext cx="2438400" cy="865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Box 17"/>
          <p:cNvSpPr txBox="1"/>
          <p:nvPr/>
        </p:nvSpPr>
        <p:spPr>
          <a:xfrm>
            <a:off x="179934" y="144482"/>
            <a:ext cx="10006038"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Деформирование криволинейной балки</a:t>
            </a:r>
            <a:endParaRPr lang="ru-RU" b="1" u="sng"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176325" y="2486994"/>
            <a:ext cx="2880320" cy="338554"/>
          </a:xfrm>
          <a:prstGeom prst="rect">
            <a:avLst/>
          </a:prstGeom>
          <a:noFill/>
        </p:spPr>
        <p:txBody>
          <a:bodyPr wrap="square" rtlCol="0">
            <a:spAutoFit/>
          </a:bodyPr>
          <a:lstStyle/>
          <a:p>
            <a:pPr algn="ctr"/>
            <a:r>
              <a:rPr lang="ru-RU" sz="1600" dirty="0" smtClean="0">
                <a:latin typeface="Times New Roman" panose="02020603050405020304" pitchFamily="18" charset="0"/>
                <a:cs typeface="Times New Roman" panose="02020603050405020304" pitchFamily="18" charset="0"/>
              </a:rPr>
              <a:t>Расчетная схема</a:t>
            </a:r>
            <a:endParaRPr lang="ru-RU" sz="16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5933788" y="6513505"/>
            <a:ext cx="2880320" cy="584775"/>
          </a:xfrm>
          <a:prstGeom prst="rect">
            <a:avLst/>
          </a:prstGeom>
          <a:noFill/>
        </p:spPr>
        <p:txBody>
          <a:bodyPr wrap="square" rtlCol="0">
            <a:spAutoFit/>
          </a:bodyPr>
          <a:lstStyle/>
          <a:p>
            <a:pPr algn="ctr"/>
            <a:r>
              <a:rPr lang="ru-RU" sz="1600" dirty="0" smtClean="0">
                <a:latin typeface="Times New Roman" panose="02020603050405020304" pitchFamily="18" charset="0"/>
                <a:cs typeface="Times New Roman" panose="02020603050405020304" pitchFamily="18" charset="0"/>
              </a:rPr>
              <a:t>Положительное направление изгибающего момента</a:t>
            </a:r>
            <a:endParaRPr lang="ru-RU" sz="16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95535" y="3002426"/>
            <a:ext cx="4392488"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Нейтральная линия</a:t>
            </a:r>
            <a:endParaRPr lang="ru-RU" sz="16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595535" y="4363476"/>
            <a:ext cx="4392488"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Деформация слоя</a:t>
            </a:r>
            <a:endParaRPr lang="ru-RU" sz="1600"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5592428" y="418565"/>
            <a:ext cx="4392488"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Нормальная сила и изгибающий момент</a:t>
            </a:r>
            <a:endParaRPr lang="ru-RU" sz="1600" dirty="0">
              <a:latin typeface="Times New Roman" panose="02020603050405020304" pitchFamily="18" charset="0"/>
              <a:cs typeface="Times New Roman" panose="02020603050405020304" pitchFamily="18" charset="0"/>
            </a:endParaRPr>
          </a:p>
        </p:txBody>
      </p:sp>
      <p:grpSp>
        <p:nvGrpSpPr>
          <p:cNvPr id="8" name="Группа 7"/>
          <p:cNvGrpSpPr/>
          <p:nvPr/>
        </p:nvGrpSpPr>
        <p:grpSpPr>
          <a:xfrm>
            <a:off x="5933788" y="5112618"/>
            <a:ext cx="2947670" cy="1382512"/>
            <a:chOff x="5933788" y="5112618"/>
            <a:chExt cx="2947670" cy="1382512"/>
          </a:xfrm>
        </p:grpSpPr>
        <p:pic>
          <p:nvPicPr>
            <p:cNvPr id="26" name="Рисунок 25"/>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33788" y="5112618"/>
              <a:ext cx="2947670" cy="1378585"/>
            </a:xfrm>
            <a:prstGeom prst="rect">
              <a:avLst/>
            </a:prstGeom>
            <a:noFill/>
            <a:ln>
              <a:noFill/>
            </a:ln>
          </p:spPr>
        </p:pic>
        <p:sp>
          <p:nvSpPr>
            <p:cNvPr id="12" name="Прямоугольник 11"/>
            <p:cNvSpPr/>
            <p:nvPr/>
          </p:nvSpPr>
          <p:spPr>
            <a:xfrm>
              <a:off x="5933788" y="6037934"/>
              <a:ext cx="294818" cy="272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Прямоугольник 33"/>
            <p:cNvSpPr/>
            <p:nvPr/>
          </p:nvSpPr>
          <p:spPr>
            <a:xfrm>
              <a:off x="8548559" y="6145383"/>
              <a:ext cx="294818" cy="272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35" name="Объект 34"/>
            <p:cNvGraphicFramePr>
              <a:graphicFrameLocks noChangeAspect="1"/>
            </p:cNvGraphicFramePr>
            <p:nvPr>
              <p:extLst>
                <p:ext uri="{D42A27DB-BD31-4B8C-83A1-F6EECF244321}">
                  <p14:modId xmlns:p14="http://schemas.microsoft.com/office/powerpoint/2010/main" val="2002416696"/>
                </p:ext>
              </p:extLst>
            </p:nvPr>
          </p:nvGraphicFramePr>
          <p:xfrm>
            <a:off x="8502672" y="6240855"/>
            <a:ext cx="300619" cy="225464"/>
          </p:xfrm>
          <a:graphic>
            <a:graphicData uri="http://schemas.openxmlformats.org/presentationml/2006/ole">
              <mc:AlternateContent xmlns:mc="http://schemas.openxmlformats.org/markup-compatibility/2006">
                <mc:Choice xmlns:v="urn:schemas-microsoft-com:vml" Requires="v">
                  <p:oleObj spid="_x0000_s51535" name="Equation" r:id="rId20" imgW="266469" imgH="203024" progId="Equation.DSMT4">
                    <p:embed/>
                  </p:oleObj>
                </mc:Choice>
                <mc:Fallback>
                  <p:oleObj name="Equation" r:id="rId20" imgW="266469" imgH="203024" progId="Equation.DSMT4">
                    <p:embed/>
                    <p:pic>
                      <p:nvPicPr>
                        <p:cNvPr id="30" name="Объект 2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502672" y="6240855"/>
                          <a:ext cx="300619" cy="225464"/>
                        </a:xfrm>
                        <a:prstGeom prst="rect">
                          <a:avLst/>
                        </a:prstGeom>
                        <a:noFill/>
                      </p:spPr>
                    </p:pic>
                  </p:oleObj>
                </mc:Fallback>
              </mc:AlternateContent>
            </a:graphicData>
          </a:graphic>
        </p:graphicFrame>
        <p:graphicFrame>
          <p:nvGraphicFramePr>
            <p:cNvPr id="36" name="Объект 35"/>
            <p:cNvGraphicFramePr>
              <a:graphicFrameLocks noChangeAspect="1"/>
            </p:cNvGraphicFramePr>
            <p:nvPr>
              <p:extLst>
                <p:ext uri="{D42A27DB-BD31-4B8C-83A1-F6EECF244321}">
                  <p14:modId xmlns:p14="http://schemas.microsoft.com/office/powerpoint/2010/main" val="1948372419"/>
                </p:ext>
              </p:extLst>
            </p:nvPr>
          </p:nvGraphicFramePr>
          <p:xfrm>
            <a:off x="6078296" y="6269666"/>
            <a:ext cx="300619" cy="225464"/>
          </p:xfrm>
          <a:graphic>
            <a:graphicData uri="http://schemas.openxmlformats.org/presentationml/2006/ole">
              <mc:AlternateContent xmlns:mc="http://schemas.openxmlformats.org/markup-compatibility/2006">
                <mc:Choice xmlns:v="urn:schemas-microsoft-com:vml" Requires="v">
                  <p:oleObj spid="_x0000_s51536" name="Equation" r:id="rId22" imgW="266469" imgH="203024" progId="Equation.DSMT4">
                    <p:embed/>
                  </p:oleObj>
                </mc:Choice>
                <mc:Fallback>
                  <p:oleObj name="Equation" r:id="rId22" imgW="266469" imgH="203024" progId="Equation.DSMT4">
                    <p:embed/>
                    <p:pic>
                      <p:nvPicPr>
                        <p:cNvPr id="30" name="Объект 2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78296" y="6269666"/>
                          <a:ext cx="300619" cy="225464"/>
                        </a:xfrm>
                        <a:prstGeom prst="rect">
                          <a:avLst/>
                        </a:prstGeom>
                        <a:noFill/>
                      </p:spPr>
                    </p:pic>
                  </p:oleObj>
                </mc:Fallback>
              </mc:AlternateContent>
            </a:graphicData>
          </a:graphic>
        </p:graphicFrame>
      </p:grpSp>
      <p:pic>
        <p:nvPicPr>
          <p:cNvPr id="33" name="Рисунок 32"/>
          <p:cNvPicPr>
            <a:picLocks noChangeAspect="1"/>
          </p:cNvPicPr>
          <p:nvPr/>
        </p:nvPicPr>
        <p:blipFill>
          <a:blip r:embed="rId23"/>
          <a:stretch>
            <a:fillRect/>
          </a:stretch>
        </p:blipFill>
        <p:spPr>
          <a:xfrm>
            <a:off x="668338" y="483036"/>
            <a:ext cx="3989372" cy="2047830"/>
          </a:xfrm>
          <a:prstGeom prst="rect">
            <a:avLst/>
          </a:prstGeom>
        </p:spPr>
      </p:pic>
      <p:sp>
        <p:nvSpPr>
          <p:cNvPr id="3" name="Номер слайда 2"/>
          <p:cNvSpPr>
            <a:spLocks noGrp="1"/>
          </p:cNvSpPr>
          <p:nvPr>
            <p:ph type="sldNum" sz="quarter" idx="12"/>
          </p:nvPr>
        </p:nvSpPr>
        <p:spPr/>
        <p:txBody>
          <a:bodyPr/>
          <a:lstStyle/>
          <a:p>
            <a:pPr>
              <a:defRPr/>
            </a:pPr>
            <a:fld id="{2C388707-8D1A-47F9-B702-FEE786BB69B4}" type="slidenum">
              <a:rPr lang="ru-RU" altLang="en-US" smtClean="0"/>
              <a:pPr>
                <a:defRPr/>
              </a:pPr>
              <a:t>24</a:t>
            </a:fld>
            <a:endParaRPr lang="ru-RU" altLang="en-US"/>
          </a:p>
        </p:txBody>
      </p:sp>
    </p:spTree>
    <p:extLst>
      <p:ext uri="{BB962C8B-B14F-4D97-AF65-F5344CB8AC3E}">
        <p14:creationId xmlns:p14="http://schemas.microsoft.com/office/powerpoint/2010/main" val="33123555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448" y="405564"/>
            <a:ext cx="2347091" cy="1484428"/>
          </a:xfrm>
          <a:prstGeom prst="rect">
            <a:avLst/>
          </a:prstGeom>
          <a:noFill/>
          <a:ln>
            <a:noFill/>
          </a:ln>
        </p:spPr>
      </p:pic>
      <p:graphicFrame>
        <p:nvGraphicFramePr>
          <p:cNvPr id="7" name="Объект 6"/>
          <p:cNvGraphicFramePr>
            <a:graphicFrameLocks noChangeAspect="1"/>
          </p:cNvGraphicFramePr>
          <p:nvPr>
            <p:extLst>
              <p:ext uri="{D42A27DB-BD31-4B8C-83A1-F6EECF244321}">
                <p14:modId xmlns:p14="http://schemas.microsoft.com/office/powerpoint/2010/main" val="2631549021"/>
              </p:ext>
            </p:extLst>
          </p:nvPr>
        </p:nvGraphicFramePr>
        <p:xfrm>
          <a:off x="2952231" y="554916"/>
          <a:ext cx="1411287" cy="563563"/>
        </p:xfrm>
        <a:graphic>
          <a:graphicData uri="http://schemas.openxmlformats.org/presentationml/2006/ole">
            <mc:AlternateContent xmlns:mc="http://schemas.openxmlformats.org/markup-compatibility/2006">
              <mc:Choice xmlns:v="urn:schemas-microsoft-com:vml" Requires="v">
                <p:oleObj spid="_x0000_s11021" name="Equation" r:id="rId4" imgW="1117440" imgH="457200" progId="Equation.DSMT4">
                  <p:embed/>
                </p:oleObj>
              </mc:Choice>
              <mc:Fallback>
                <p:oleObj name="Equation" r:id="rId4" imgW="1117440" imgH="457200" progId="Equation.DSMT4">
                  <p:embed/>
                  <p:pic>
                    <p:nvPicPr>
                      <p:cNvPr id="0" name="Object 3"/>
                      <p:cNvPicPr>
                        <a:picLocks noChangeAspect="1" noChangeArrowheads="1"/>
                      </p:cNvPicPr>
                      <p:nvPr/>
                    </p:nvPicPr>
                    <p:blipFill>
                      <a:blip r:embed="rId5"/>
                      <a:srcRect/>
                      <a:stretch>
                        <a:fillRect/>
                      </a:stretch>
                    </p:blipFill>
                    <p:spPr bwMode="auto">
                      <a:xfrm>
                        <a:off x="2952231" y="554916"/>
                        <a:ext cx="1411287" cy="563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Объект 8"/>
          <p:cNvGraphicFramePr>
            <a:graphicFrameLocks noChangeAspect="1"/>
          </p:cNvGraphicFramePr>
          <p:nvPr>
            <p:extLst>
              <p:ext uri="{D42A27DB-BD31-4B8C-83A1-F6EECF244321}">
                <p14:modId xmlns:p14="http://schemas.microsoft.com/office/powerpoint/2010/main" val="496169699"/>
              </p:ext>
            </p:extLst>
          </p:nvPr>
        </p:nvGraphicFramePr>
        <p:xfrm>
          <a:off x="2952231" y="1318044"/>
          <a:ext cx="1655763" cy="301625"/>
        </p:xfrm>
        <a:graphic>
          <a:graphicData uri="http://schemas.openxmlformats.org/presentationml/2006/ole">
            <mc:AlternateContent xmlns:mc="http://schemas.openxmlformats.org/markup-compatibility/2006">
              <mc:Choice xmlns:v="urn:schemas-microsoft-com:vml" Requires="v">
                <p:oleObj spid="_x0000_s11022" name="Equation" r:id="rId6" imgW="1307880" imgH="241200" progId="Equation.DSMT4">
                  <p:embed/>
                </p:oleObj>
              </mc:Choice>
              <mc:Fallback>
                <p:oleObj name="Equation" r:id="rId6" imgW="1307880" imgH="241200" progId="Equation.DSMT4">
                  <p:embed/>
                  <p:pic>
                    <p:nvPicPr>
                      <p:cNvPr id="0" name="Object 5"/>
                      <p:cNvPicPr>
                        <a:picLocks noChangeAspect="1" noChangeArrowheads="1"/>
                      </p:cNvPicPr>
                      <p:nvPr/>
                    </p:nvPicPr>
                    <p:blipFill>
                      <a:blip r:embed="rId7"/>
                      <a:srcRect/>
                      <a:stretch>
                        <a:fillRect/>
                      </a:stretch>
                    </p:blipFill>
                    <p:spPr bwMode="auto">
                      <a:xfrm>
                        <a:off x="2952231" y="1318044"/>
                        <a:ext cx="1655763"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Объект 10"/>
          <p:cNvGraphicFramePr>
            <a:graphicFrameLocks noChangeAspect="1"/>
          </p:cNvGraphicFramePr>
          <p:nvPr>
            <p:extLst>
              <p:ext uri="{D42A27DB-BD31-4B8C-83A1-F6EECF244321}">
                <p14:modId xmlns:p14="http://schemas.microsoft.com/office/powerpoint/2010/main" val="1614288355"/>
              </p:ext>
            </p:extLst>
          </p:nvPr>
        </p:nvGraphicFramePr>
        <p:xfrm>
          <a:off x="422275" y="2376488"/>
          <a:ext cx="2538413" cy="1209675"/>
        </p:xfrm>
        <a:graphic>
          <a:graphicData uri="http://schemas.openxmlformats.org/presentationml/2006/ole">
            <mc:AlternateContent xmlns:mc="http://schemas.openxmlformats.org/markup-compatibility/2006">
              <mc:Choice xmlns:v="urn:schemas-microsoft-com:vml" Requires="v">
                <p:oleObj spid="_x0000_s11023" name="Equation" r:id="rId8" imgW="2006280" imgH="952200" progId="Equation.DSMT4">
                  <p:embed/>
                </p:oleObj>
              </mc:Choice>
              <mc:Fallback>
                <p:oleObj name="Equation" r:id="rId8" imgW="2006280" imgH="952200" progId="Equation.DSMT4">
                  <p:embed/>
                  <p:pic>
                    <p:nvPicPr>
                      <p:cNvPr id="0" name="Object 7"/>
                      <p:cNvPicPr>
                        <a:picLocks noChangeAspect="1" noChangeArrowheads="1"/>
                      </p:cNvPicPr>
                      <p:nvPr/>
                    </p:nvPicPr>
                    <p:blipFill>
                      <a:blip r:embed="rId9"/>
                      <a:srcRect/>
                      <a:stretch>
                        <a:fillRect/>
                      </a:stretch>
                    </p:blipFill>
                    <p:spPr bwMode="auto">
                      <a:xfrm>
                        <a:off x="422275" y="2376488"/>
                        <a:ext cx="2538413" cy="1209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Объект 12"/>
          <p:cNvGraphicFramePr>
            <a:graphicFrameLocks noChangeAspect="1"/>
          </p:cNvGraphicFramePr>
          <p:nvPr>
            <p:extLst>
              <p:ext uri="{D42A27DB-BD31-4B8C-83A1-F6EECF244321}">
                <p14:modId xmlns:p14="http://schemas.microsoft.com/office/powerpoint/2010/main" val="931970059"/>
              </p:ext>
            </p:extLst>
          </p:nvPr>
        </p:nvGraphicFramePr>
        <p:xfrm>
          <a:off x="429693" y="3600450"/>
          <a:ext cx="3254375" cy="1514475"/>
        </p:xfrm>
        <a:graphic>
          <a:graphicData uri="http://schemas.openxmlformats.org/presentationml/2006/ole">
            <mc:AlternateContent xmlns:mc="http://schemas.openxmlformats.org/markup-compatibility/2006">
              <mc:Choice xmlns:v="urn:schemas-microsoft-com:vml" Requires="v">
                <p:oleObj spid="_x0000_s11024" name="Equation" r:id="rId10" imgW="2552400" imgH="1206360" progId="Equation.DSMT4">
                  <p:embed/>
                </p:oleObj>
              </mc:Choice>
              <mc:Fallback>
                <p:oleObj name="Equation" r:id="rId10" imgW="2552400" imgH="1206360" progId="Equation.DSMT4">
                  <p:embed/>
                  <p:pic>
                    <p:nvPicPr>
                      <p:cNvPr id="0" name="Object 9"/>
                      <p:cNvPicPr>
                        <a:picLocks noChangeAspect="1" noChangeArrowheads="1"/>
                      </p:cNvPicPr>
                      <p:nvPr/>
                    </p:nvPicPr>
                    <p:blipFill>
                      <a:blip r:embed="rId11"/>
                      <a:srcRect/>
                      <a:stretch>
                        <a:fillRect/>
                      </a:stretch>
                    </p:blipFill>
                    <p:spPr bwMode="auto">
                      <a:xfrm>
                        <a:off x="429693" y="3600450"/>
                        <a:ext cx="3254375" cy="1514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Объект 14"/>
          <p:cNvGraphicFramePr>
            <a:graphicFrameLocks noChangeAspect="1"/>
          </p:cNvGraphicFramePr>
          <p:nvPr>
            <p:extLst>
              <p:ext uri="{D42A27DB-BD31-4B8C-83A1-F6EECF244321}">
                <p14:modId xmlns:p14="http://schemas.microsoft.com/office/powerpoint/2010/main" val="3340379865"/>
              </p:ext>
            </p:extLst>
          </p:nvPr>
        </p:nvGraphicFramePr>
        <p:xfrm>
          <a:off x="429693" y="5112618"/>
          <a:ext cx="4214813" cy="1944688"/>
        </p:xfrm>
        <a:graphic>
          <a:graphicData uri="http://schemas.openxmlformats.org/presentationml/2006/ole">
            <mc:AlternateContent xmlns:mc="http://schemas.openxmlformats.org/markup-compatibility/2006">
              <mc:Choice xmlns:v="urn:schemas-microsoft-com:vml" Requires="v">
                <p:oleObj spid="_x0000_s11025" name="Equation" r:id="rId12" imgW="3327120" imgH="1523880" progId="Equation.DSMT4">
                  <p:embed/>
                </p:oleObj>
              </mc:Choice>
              <mc:Fallback>
                <p:oleObj name="Equation" r:id="rId12" imgW="3327120" imgH="1523880" progId="Equation.DSMT4">
                  <p:embed/>
                  <p:pic>
                    <p:nvPicPr>
                      <p:cNvPr id="0" name="Object 11"/>
                      <p:cNvPicPr>
                        <a:picLocks noChangeAspect="1" noChangeArrowheads="1"/>
                      </p:cNvPicPr>
                      <p:nvPr/>
                    </p:nvPicPr>
                    <p:blipFill>
                      <a:blip r:embed="rId13"/>
                      <a:srcRect/>
                      <a:stretch>
                        <a:fillRect/>
                      </a:stretch>
                    </p:blipFill>
                    <p:spPr bwMode="auto">
                      <a:xfrm>
                        <a:off x="429693" y="5112618"/>
                        <a:ext cx="4214813" cy="1944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179934" y="144482"/>
            <a:ext cx="10006038"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Деформирование криволинейной балки</a:t>
            </a:r>
            <a:endParaRPr lang="ru-RU" b="1" u="sng"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62009" y="1841649"/>
            <a:ext cx="2970253"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Равновесие элемента балки</a:t>
            </a:r>
            <a:endParaRPr lang="ru-RU" sz="16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805359" y="3240410"/>
            <a:ext cx="3672408" cy="584775"/>
          </a:xfrm>
          <a:prstGeom prst="rect">
            <a:avLst/>
          </a:prstGeom>
          <a:noFill/>
        </p:spPr>
        <p:txBody>
          <a:bodyPr wrap="square" rtlCol="0">
            <a:spAutoFit/>
          </a:bodyPr>
          <a:lstStyle/>
          <a:p>
            <a:pPr algn="ctr"/>
            <a:r>
              <a:rPr lang="ru-RU" sz="1600" dirty="0" smtClean="0">
                <a:latin typeface="Times New Roman" panose="02020603050405020304" pitchFamily="18" charset="0"/>
                <a:cs typeface="Times New Roman" panose="02020603050405020304" pitchFamily="18" charset="0"/>
              </a:rPr>
              <a:t>Распределение окружных напряжений по толщине балки</a:t>
            </a:r>
            <a:endParaRPr lang="ru-RU" sz="16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5800574" y="6412558"/>
            <a:ext cx="3672408" cy="584775"/>
          </a:xfrm>
          <a:prstGeom prst="rect">
            <a:avLst/>
          </a:prstGeom>
          <a:noFill/>
        </p:spPr>
        <p:txBody>
          <a:bodyPr wrap="square" rtlCol="0">
            <a:spAutoFit/>
          </a:bodyPr>
          <a:lstStyle/>
          <a:p>
            <a:pPr algn="ctr"/>
            <a:r>
              <a:rPr lang="ru-RU" sz="1600" dirty="0" smtClean="0">
                <a:latin typeface="Times New Roman" panose="02020603050405020304" pitchFamily="18" charset="0"/>
                <a:cs typeface="Times New Roman" panose="02020603050405020304" pitchFamily="18" charset="0"/>
              </a:rPr>
              <a:t>Распределение радиальных напряжений по толщине балки</a:t>
            </a:r>
            <a:endParaRPr lang="ru-RU" sz="1600" dirty="0">
              <a:latin typeface="Times New Roman" panose="02020603050405020304" pitchFamily="18" charset="0"/>
              <a:cs typeface="Times New Roman" panose="02020603050405020304" pitchFamily="18" charset="0"/>
            </a:endParaRPr>
          </a:p>
        </p:txBody>
      </p:sp>
      <p:graphicFrame>
        <p:nvGraphicFramePr>
          <p:cNvPr id="19" name="Объект 18"/>
          <p:cNvGraphicFramePr>
            <a:graphicFrameLocks noChangeAspect="1"/>
          </p:cNvGraphicFramePr>
          <p:nvPr>
            <p:extLst>
              <p:ext uri="{D42A27DB-BD31-4B8C-83A1-F6EECF244321}">
                <p14:modId xmlns:p14="http://schemas.microsoft.com/office/powerpoint/2010/main" val="1176636698"/>
              </p:ext>
            </p:extLst>
          </p:nvPr>
        </p:nvGraphicFramePr>
        <p:xfrm>
          <a:off x="4424038" y="4063820"/>
          <a:ext cx="641350" cy="303213"/>
        </p:xfrm>
        <a:graphic>
          <a:graphicData uri="http://schemas.openxmlformats.org/presentationml/2006/ole">
            <mc:AlternateContent xmlns:mc="http://schemas.openxmlformats.org/markup-compatibility/2006">
              <mc:Choice xmlns:v="urn:schemas-microsoft-com:vml" Requires="v">
                <p:oleObj spid="_x0000_s11026" name="Equation" r:id="rId14" imgW="507960" imgH="241200" progId="Equation.DSMT4">
                  <p:embed/>
                </p:oleObj>
              </mc:Choice>
              <mc:Fallback>
                <p:oleObj name="Equation" r:id="rId14" imgW="507960" imgH="241200" progId="Equation.DSMT4">
                  <p:embed/>
                  <p:pic>
                    <p:nvPicPr>
                      <p:cNvPr id="23" name="Объект 22"/>
                      <p:cNvPicPr>
                        <a:picLocks noChangeAspect="1" noChangeArrowheads="1"/>
                      </p:cNvPicPr>
                      <p:nvPr/>
                    </p:nvPicPr>
                    <p:blipFill>
                      <a:blip r:embed="rId15"/>
                      <a:srcRect/>
                      <a:stretch>
                        <a:fillRect/>
                      </a:stretch>
                    </p:blipFill>
                    <p:spPr bwMode="auto">
                      <a:xfrm>
                        <a:off x="4424038" y="4063820"/>
                        <a:ext cx="641350"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Рисунок 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791418" y="576114"/>
            <a:ext cx="3524250" cy="2676525"/>
          </a:xfrm>
          <a:prstGeom prst="rect">
            <a:avLst/>
          </a:prstGeom>
        </p:spPr>
      </p:pic>
      <p:pic>
        <p:nvPicPr>
          <p:cNvPr id="8" name="Рисунок 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48568" y="3786287"/>
            <a:ext cx="3409950" cy="2686050"/>
          </a:xfrm>
          <a:prstGeom prst="rect">
            <a:avLst/>
          </a:prstGeom>
        </p:spPr>
      </p:pic>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25</a:t>
            </a:fld>
            <a:endParaRPr lang="ru-RU" altLang="en-US"/>
          </a:p>
        </p:txBody>
      </p:sp>
    </p:spTree>
    <p:extLst>
      <p:ext uri="{BB962C8B-B14F-4D97-AF65-F5344CB8AC3E}">
        <p14:creationId xmlns:p14="http://schemas.microsoft.com/office/powerpoint/2010/main" val="21600962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Объект 2"/>
          <p:cNvGraphicFramePr>
            <a:graphicFrameLocks noChangeAspect="1"/>
          </p:cNvGraphicFramePr>
          <p:nvPr>
            <p:extLst>
              <p:ext uri="{D42A27DB-BD31-4B8C-83A1-F6EECF244321}">
                <p14:modId xmlns:p14="http://schemas.microsoft.com/office/powerpoint/2010/main" val="1623182281"/>
              </p:ext>
            </p:extLst>
          </p:nvPr>
        </p:nvGraphicFramePr>
        <p:xfrm>
          <a:off x="427038" y="565150"/>
          <a:ext cx="1017587" cy="306388"/>
        </p:xfrm>
        <a:graphic>
          <a:graphicData uri="http://schemas.openxmlformats.org/presentationml/2006/ole">
            <mc:AlternateContent xmlns:mc="http://schemas.openxmlformats.org/markup-compatibility/2006">
              <mc:Choice xmlns:v="urn:schemas-microsoft-com:vml" Requires="v">
                <p:oleObj spid="_x0000_s1935" name="Equation" r:id="rId3" imgW="799920" imgH="241200" progId="Equation.DSMT4">
                  <p:embed/>
                </p:oleObj>
              </mc:Choice>
              <mc:Fallback>
                <p:oleObj name="Equation" r:id="rId3" imgW="799920" imgH="241200" progId="Equation.DSMT4">
                  <p:embed/>
                  <p:pic>
                    <p:nvPicPr>
                      <p:cNvPr id="0" name="Object 1"/>
                      <p:cNvPicPr>
                        <a:picLocks noChangeAspect="1" noChangeArrowheads="1"/>
                      </p:cNvPicPr>
                      <p:nvPr/>
                    </p:nvPicPr>
                    <p:blipFill>
                      <a:blip r:embed="rId4"/>
                      <a:srcRect/>
                      <a:stretch>
                        <a:fillRect/>
                      </a:stretch>
                    </p:blipFill>
                    <p:spPr bwMode="auto">
                      <a:xfrm>
                        <a:off x="427038" y="565150"/>
                        <a:ext cx="1017587"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Объект 11"/>
          <p:cNvGraphicFramePr>
            <a:graphicFrameLocks noChangeAspect="1"/>
          </p:cNvGraphicFramePr>
          <p:nvPr>
            <p:extLst>
              <p:ext uri="{D42A27DB-BD31-4B8C-83A1-F6EECF244321}">
                <p14:modId xmlns:p14="http://schemas.microsoft.com/office/powerpoint/2010/main" val="3422284286"/>
              </p:ext>
            </p:extLst>
          </p:nvPr>
        </p:nvGraphicFramePr>
        <p:xfrm>
          <a:off x="516099" y="1024334"/>
          <a:ext cx="1284287" cy="1423988"/>
        </p:xfrm>
        <a:graphic>
          <a:graphicData uri="http://schemas.openxmlformats.org/presentationml/2006/ole">
            <mc:AlternateContent xmlns:mc="http://schemas.openxmlformats.org/markup-compatibility/2006">
              <mc:Choice xmlns:v="urn:schemas-microsoft-com:vml" Requires="v">
                <p:oleObj spid="_x0000_s1936" name="Equation" r:id="rId5" imgW="1015920" imgH="1130040" progId="Equation.DSMT4">
                  <p:embed/>
                </p:oleObj>
              </mc:Choice>
              <mc:Fallback>
                <p:oleObj name="Equation" r:id="rId5" imgW="1015920" imgH="1130040" progId="Equation.DSMT4">
                  <p:embed/>
                  <p:pic>
                    <p:nvPicPr>
                      <p:cNvPr id="0" name="Object 9"/>
                      <p:cNvPicPr>
                        <a:picLocks noChangeAspect="1" noChangeArrowheads="1"/>
                      </p:cNvPicPr>
                      <p:nvPr/>
                    </p:nvPicPr>
                    <p:blipFill>
                      <a:blip r:embed="rId6"/>
                      <a:srcRect/>
                      <a:stretch>
                        <a:fillRect/>
                      </a:stretch>
                    </p:blipFill>
                    <p:spPr bwMode="auto">
                      <a:xfrm>
                        <a:off x="516099" y="1024334"/>
                        <a:ext cx="1284287" cy="1423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Объект 15"/>
          <p:cNvGraphicFramePr>
            <a:graphicFrameLocks noChangeAspect="1"/>
          </p:cNvGraphicFramePr>
          <p:nvPr>
            <p:extLst>
              <p:ext uri="{D42A27DB-BD31-4B8C-83A1-F6EECF244321}">
                <p14:modId xmlns:p14="http://schemas.microsoft.com/office/powerpoint/2010/main" val="1469896098"/>
              </p:ext>
            </p:extLst>
          </p:nvPr>
        </p:nvGraphicFramePr>
        <p:xfrm>
          <a:off x="511175" y="2730500"/>
          <a:ext cx="2062163" cy="1014413"/>
        </p:xfrm>
        <a:graphic>
          <a:graphicData uri="http://schemas.openxmlformats.org/presentationml/2006/ole">
            <mc:AlternateContent xmlns:mc="http://schemas.openxmlformats.org/markup-compatibility/2006">
              <mc:Choice xmlns:v="urn:schemas-microsoft-com:vml" Requires="v">
                <p:oleObj spid="_x0000_s1937" name="Equation" r:id="rId7" imgW="1625400" imgH="799920" progId="Equation.DSMT4">
                  <p:embed/>
                </p:oleObj>
              </mc:Choice>
              <mc:Fallback>
                <p:oleObj name="Equation" r:id="rId7" imgW="1625400" imgH="799920" progId="Equation.DSMT4">
                  <p:embed/>
                  <p:pic>
                    <p:nvPicPr>
                      <p:cNvPr id="0" name="Object 13"/>
                      <p:cNvPicPr>
                        <a:picLocks noChangeAspect="1" noChangeArrowheads="1"/>
                      </p:cNvPicPr>
                      <p:nvPr/>
                    </p:nvPicPr>
                    <p:blipFill>
                      <a:blip r:embed="rId8"/>
                      <a:srcRect/>
                      <a:stretch>
                        <a:fillRect/>
                      </a:stretch>
                    </p:blipFill>
                    <p:spPr bwMode="auto">
                      <a:xfrm>
                        <a:off x="511175" y="2730500"/>
                        <a:ext cx="2062163" cy="1014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ъект 17"/>
          <p:cNvGraphicFramePr>
            <a:graphicFrameLocks noChangeAspect="1"/>
          </p:cNvGraphicFramePr>
          <p:nvPr>
            <p:extLst>
              <p:ext uri="{D42A27DB-BD31-4B8C-83A1-F6EECF244321}">
                <p14:modId xmlns:p14="http://schemas.microsoft.com/office/powerpoint/2010/main" val="2673679968"/>
              </p:ext>
            </p:extLst>
          </p:nvPr>
        </p:nvGraphicFramePr>
        <p:xfrm>
          <a:off x="519113" y="3981450"/>
          <a:ext cx="2828925" cy="987425"/>
        </p:xfrm>
        <a:graphic>
          <a:graphicData uri="http://schemas.openxmlformats.org/presentationml/2006/ole">
            <mc:AlternateContent xmlns:mc="http://schemas.openxmlformats.org/markup-compatibility/2006">
              <mc:Choice xmlns:v="urn:schemas-microsoft-com:vml" Requires="v">
                <p:oleObj spid="_x0000_s1938" name="Equation" r:id="rId9" imgW="2222280" imgH="774360" progId="Equation.DSMT4">
                  <p:embed/>
                </p:oleObj>
              </mc:Choice>
              <mc:Fallback>
                <p:oleObj name="Equation" r:id="rId9" imgW="2222280" imgH="774360" progId="Equation.DSMT4">
                  <p:embed/>
                  <p:pic>
                    <p:nvPicPr>
                      <p:cNvPr id="0" name="Object 15"/>
                      <p:cNvPicPr>
                        <a:picLocks noChangeAspect="1" noChangeArrowheads="1"/>
                      </p:cNvPicPr>
                      <p:nvPr/>
                    </p:nvPicPr>
                    <p:blipFill>
                      <a:blip r:embed="rId10"/>
                      <a:srcRect/>
                      <a:stretch>
                        <a:fillRect/>
                      </a:stretch>
                    </p:blipFill>
                    <p:spPr bwMode="auto">
                      <a:xfrm>
                        <a:off x="519113" y="3981450"/>
                        <a:ext cx="2828925" cy="98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Объект 19"/>
          <p:cNvGraphicFramePr>
            <a:graphicFrameLocks noChangeAspect="1"/>
          </p:cNvGraphicFramePr>
          <p:nvPr>
            <p:extLst>
              <p:ext uri="{D42A27DB-BD31-4B8C-83A1-F6EECF244321}">
                <p14:modId xmlns:p14="http://schemas.microsoft.com/office/powerpoint/2010/main" val="2604278875"/>
              </p:ext>
            </p:extLst>
          </p:nvPr>
        </p:nvGraphicFramePr>
        <p:xfrm>
          <a:off x="519113" y="5329238"/>
          <a:ext cx="1978025" cy="622300"/>
        </p:xfrm>
        <a:graphic>
          <a:graphicData uri="http://schemas.openxmlformats.org/presentationml/2006/ole">
            <mc:AlternateContent xmlns:mc="http://schemas.openxmlformats.org/markup-compatibility/2006">
              <mc:Choice xmlns:v="urn:schemas-microsoft-com:vml" Requires="v">
                <p:oleObj spid="_x0000_s1939" name="Equation" r:id="rId11" imgW="1562040" imgH="495000" progId="Equation.DSMT4">
                  <p:embed/>
                </p:oleObj>
              </mc:Choice>
              <mc:Fallback>
                <p:oleObj name="Equation" r:id="rId11" imgW="1562040" imgH="495000" progId="Equation.DSMT4">
                  <p:embed/>
                  <p:pic>
                    <p:nvPicPr>
                      <p:cNvPr id="0" name="Object 17"/>
                      <p:cNvPicPr>
                        <a:picLocks noChangeAspect="1" noChangeArrowheads="1"/>
                      </p:cNvPicPr>
                      <p:nvPr/>
                    </p:nvPicPr>
                    <p:blipFill>
                      <a:blip r:embed="rId12"/>
                      <a:srcRect/>
                      <a:stretch>
                        <a:fillRect/>
                      </a:stretch>
                    </p:blipFill>
                    <p:spPr bwMode="auto">
                      <a:xfrm>
                        <a:off x="519113" y="5329238"/>
                        <a:ext cx="1978025"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p:cNvSpPr txBox="1"/>
          <p:nvPr/>
        </p:nvSpPr>
        <p:spPr>
          <a:xfrm>
            <a:off x="179934" y="144482"/>
            <a:ext cx="10006038"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Деформирование слоистой криволинейной балки</a:t>
            </a:r>
            <a:endParaRPr lang="ru-RU" b="1" u="sng"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3688197" y="5380557"/>
            <a:ext cx="3502120" cy="584775"/>
          </a:xfrm>
          <a:prstGeom prst="rect">
            <a:avLst/>
          </a:prstGeom>
          <a:noFill/>
        </p:spPr>
        <p:txBody>
          <a:bodyPr wrap="square" rtlCol="0">
            <a:spAutoFit/>
          </a:bodyPr>
          <a:lstStyle/>
          <a:p>
            <a:pPr algn="ctr"/>
            <a:r>
              <a:rPr lang="ru-RU" sz="1600" dirty="0">
                <a:latin typeface="Times New Roman" panose="02020603050405020304" pitchFamily="18" charset="0"/>
                <a:cs typeface="Times New Roman" panose="02020603050405020304" pitchFamily="18" charset="0"/>
              </a:rPr>
              <a:t>Распределение радиальных напряжений по толщине балки</a:t>
            </a:r>
          </a:p>
        </p:txBody>
      </p:sp>
      <p:sp>
        <p:nvSpPr>
          <p:cNvPr id="19" name="TextBox 18"/>
          <p:cNvSpPr txBox="1"/>
          <p:nvPr/>
        </p:nvSpPr>
        <p:spPr>
          <a:xfrm>
            <a:off x="7164710" y="5380558"/>
            <a:ext cx="3312368" cy="584775"/>
          </a:xfrm>
          <a:prstGeom prst="rect">
            <a:avLst/>
          </a:prstGeom>
          <a:noFill/>
        </p:spPr>
        <p:txBody>
          <a:bodyPr wrap="square" rtlCol="0">
            <a:spAutoFit/>
          </a:bodyPr>
          <a:lstStyle/>
          <a:p>
            <a:pPr algn="ctr"/>
            <a:r>
              <a:rPr lang="ru-RU" sz="1600" dirty="0" smtClean="0">
                <a:latin typeface="Times New Roman" panose="02020603050405020304" pitchFamily="18" charset="0"/>
                <a:cs typeface="Times New Roman" panose="02020603050405020304" pitchFamily="18" charset="0"/>
              </a:rPr>
              <a:t>Распределение </a:t>
            </a:r>
            <a:r>
              <a:rPr lang="ru-RU" sz="1600" dirty="0">
                <a:latin typeface="Times New Roman" panose="02020603050405020304" pitchFamily="18" charset="0"/>
                <a:cs typeface="Times New Roman" panose="02020603050405020304" pitchFamily="18" charset="0"/>
              </a:rPr>
              <a:t>окружных напряжений по толщине </a:t>
            </a:r>
            <a:r>
              <a:rPr lang="ru-RU" sz="1600" dirty="0" smtClean="0">
                <a:latin typeface="Times New Roman" panose="02020603050405020304" pitchFamily="18" charset="0"/>
                <a:cs typeface="Times New Roman" panose="02020603050405020304" pitchFamily="18" charset="0"/>
              </a:rPr>
              <a:t>балки</a:t>
            </a:r>
            <a:endParaRPr lang="ru-RU" sz="1600" dirty="0">
              <a:latin typeface="Times New Roman" panose="02020603050405020304" pitchFamily="18" charset="0"/>
              <a:cs typeface="Times New Roman" panose="02020603050405020304" pitchFamily="18" charset="0"/>
            </a:endParaRPr>
          </a:p>
        </p:txBody>
      </p:sp>
      <p:graphicFrame>
        <p:nvGraphicFramePr>
          <p:cNvPr id="23" name="Объект 22"/>
          <p:cNvGraphicFramePr>
            <a:graphicFrameLocks noChangeAspect="1"/>
          </p:cNvGraphicFramePr>
          <p:nvPr>
            <p:extLst>
              <p:ext uri="{D42A27DB-BD31-4B8C-83A1-F6EECF244321}">
                <p14:modId xmlns:p14="http://schemas.microsoft.com/office/powerpoint/2010/main" val="3497817264"/>
              </p:ext>
            </p:extLst>
          </p:nvPr>
        </p:nvGraphicFramePr>
        <p:xfrm>
          <a:off x="526978" y="6394384"/>
          <a:ext cx="641350" cy="303213"/>
        </p:xfrm>
        <a:graphic>
          <a:graphicData uri="http://schemas.openxmlformats.org/presentationml/2006/ole">
            <mc:AlternateContent xmlns:mc="http://schemas.openxmlformats.org/markup-compatibility/2006">
              <mc:Choice xmlns:v="urn:schemas-microsoft-com:vml" Requires="v">
                <p:oleObj spid="_x0000_s1940" name="Equation" r:id="rId13" imgW="507960" imgH="241200" progId="Equation.DSMT4">
                  <p:embed/>
                </p:oleObj>
              </mc:Choice>
              <mc:Fallback>
                <p:oleObj name="Equation" r:id="rId13" imgW="507960" imgH="241200" progId="Equation.DSMT4">
                  <p:embed/>
                  <p:pic>
                    <p:nvPicPr>
                      <p:cNvPr id="20" name="Объект 19"/>
                      <p:cNvPicPr>
                        <a:picLocks noChangeAspect="1" noChangeArrowheads="1"/>
                      </p:cNvPicPr>
                      <p:nvPr/>
                    </p:nvPicPr>
                    <p:blipFill>
                      <a:blip r:embed="rId14"/>
                      <a:srcRect/>
                      <a:stretch>
                        <a:fillRect/>
                      </a:stretch>
                    </p:blipFill>
                    <p:spPr bwMode="auto">
                      <a:xfrm>
                        <a:off x="526978" y="6394384"/>
                        <a:ext cx="641350"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Объект 13"/>
          <p:cNvGraphicFramePr>
            <a:graphicFrameLocks noChangeAspect="1"/>
          </p:cNvGraphicFramePr>
          <p:nvPr>
            <p:extLst>
              <p:ext uri="{D42A27DB-BD31-4B8C-83A1-F6EECF244321}">
                <p14:modId xmlns:p14="http://schemas.microsoft.com/office/powerpoint/2010/main" val="669721849"/>
              </p:ext>
            </p:extLst>
          </p:nvPr>
        </p:nvGraphicFramePr>
        <p:xfrm>
          <a:off x="4003526" y="1007612"/>
          <a:ext cx="5602287" cy="1062038"/>
        </p:xfrm>
        <a:graphic>
          <a:graphicData uri="http://schemas.openxmlformats.org/presentationml/2006/ole">
            <mc:AlternateContent xmlns:mc="http://schemas.openxmlformats.org/markup-compatibility/2006">
              <mc:Choice xmlns:v="urn:schemas-microsoft-com:vml" Requires="v">
                <p:oleObj spid="_x0000_s1941" name="Equation" r:id="rId15" imgW="4406760" imgH="838080" progId="Equation.DSMT4">
                  <p:embed/>
                </p:oleObj>
              </mc:Choice>
              <mc:Fallback>
                <p:oleObj name="Equation" r:id="rId15" imgW="4406760" imgH="838080" progId="Equation.DSMT4">
                  <p:embed/>
                  <p:pic>
                    <p:nvPicPr>
                      <p:cNvPr id="3" name="Объект 2"/>
                      <p:cNvPicPr>
                        <a:picLocks noChangeAspect="1" noChangeArrowheads="1"/>
                      </p:cNvPicPr>
                      <p:nvPr/>
                    </p:nvPicPr>
                    <p:blipFill>
                      <a:blip r:embed="rId16"/>
                      <a:srcRect/>
                      <a:stretch>
                        <a:fillRect/>
                      </a:stretch>
                    </p:blipFill>
                    <p:spPr bwMode="auto">
                      <a:xfrm>
                        <a:off x="4003526" y="1007612"/>
                        <a:ext cx="5602287" cy="1062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Рисунок 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63213" y="2179412"/>
            <a:ext cx="3201144" cy="3201144"/>
          </a:xfrm>
          <a:prstGeom prst="rect">
            <a:avLst/>
          </a:prstGeom>
        </p:spPr>
      </p:pic>
      <p:pic>
        <p:nvPicPr>
          <p:cNvPr id="5" name="Рисунок 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688197" y="2173156"/>
            <a:ext cx="3230600" cy="3230600"/>
          </a:xfrm>
          <a:prstGeom prst="rect">
            <a:avLst/>
          </a:prstGeom>
        </p:spPr>
      </p:pic>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26</a:t>
            </a:fld>
            <a:endParaRPr lang="ru-RU" altLang="en-US"/>
          </a:p>
        </p:txBody>
      </p:sp>
    </p:spTree>
    <p:extLst>
      <p:ext uri="{BB962C8B-B14F-4D97-AF65-F5344CB8AC3E}">
        <p14:creationId xmlns:p14="http://schemas.microsoft.com/office/powerpoint/2010/main" val="528984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80106" y="144482"/>
            <a:ext cx="10366078" cy="646331"/>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Определение </a:t>
            </a:r>
            <a:r>
              <a:rPr lang="ru-RU" b="1" u="sng" dirty="0">
                <a:latin typeface="Times New Roman" panose="02020603050405020304" pitchFamily="18" charset="0"/>
                <a:cs typeface="Times New Roman" panose="02020603050405020304" pitchFamily="18" charset="0"/>
              </a:rPr>
              <a:t>усилий для корректировки формы главного зеркала космического аппарата «Спектр-М</a:t>
            </a:r>
            <a:r>
              <a:rPr lang="ru-RU" b="1" u="sng" dirty="0" smtClean="0">
                <a:latin typeface="Times New Roman" panose="02020603050405020304" pitchFamily="18" charset="0"/>
                <a:cs typeface="Times New Roman" panose="02020603050405020304" pitchFamily="18" charset="0"/>
              </a:rPr>
              <a:t>»</a:t>
            </a:r>
            <a:endParaRPr lang="ru-RU" b="1" u="sng" dirty="0">
              <a:latin typeface="Times New Roman" panose="02020603050405020304" pitchFamily="18" charset="0"/>
              <a:cs typeface="Times New Roman" panose="02020603050405020304" pitchFamily="18" charset="0"/>
            </a:endParaRPr>
          </a:p>
        </p:txBody>
      </p:sp>
      <p:graphicFrame>
        <p:nvGraphicFramePr>
          <p:cNvPr id="7" name="Объект 6"/>
          <p:cNvGraphicFramePr>
            <a:graphicFrameLocks noChangeAspect="1"/>
          </p:cNvGraphicFramePr>
          <p:nvPr>
            <p:extLst/>
          </p:nvPr>
        </p:nvGraphicFramePr>
        <p:xfrm>
          <a:off x="524289" y="1404462"/>
          <a:ext cx="2354262" cy="896937"/>
        </p:xfrm>
        <a:graphic>
          <a:graphicData uri="http://schemas.openxmlformats.org/presentationml/2006/ole">
            <mc:AlternateContent xmlns:mc="http://schemas.openxmlformats.org/markup-compatibility/2006">
              <mc:Choice xmlns:v="urn:schemas-microsoft-com:vml" Requires="v">
                <p:oleObj spid="_x0000_s54302" name="Equation" r:id="rId3" imgW="2349360" imgH="901440" progId="Equation.DSMT4">
                  <p:embed/>
                </p:oleObj>
              </mc:Choice>
              <mc:Fallback>
                <p:oleObj name="Equation" r:id="rId3" imgW="2349360" imgH="901440" progId="Equation.DSMT4">
                  <p:embed/>
                  <p:pic>
                    <p:nvPicPr>
                      <p:cNvPr id="7" name="Объект 6"/>
                      <p:cNvPicPr>
                        <a:picLocks noChangeAspect="1" noChangeArrowheads="1"/>
                      </p:cNvPicPr>
                      <p:nvPr/>
                    </p:nvPicPr>
                    <p:blipFill>
                      <a:blip r:embed="rId4"/>
                      <a:srcRect/>
                      <a:stretch>
                        <a:fillRect/>
                      </a:stretch>
                    </p:blipFill>
                    <p:spPr bwMode="auto">
                      <a:xfrm>
                        <a:off x="524289" y="1404462"/>
                        <a:ext cx="2354262" cy="896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Объект 8"/>
          <p:cNvGraphicFramePr>
            <a:graphicFrameLocks noChangeAspect="1"/>
          </p:cNvGraphicFramePr>
          <p:nvPr>
            <p:extLst/>
          </p:nvPr>
        </p:nvGraphicFramePr>
        <p:xfrm>
          <a:off x="568635" y="2502058"/>
          <a:ext cx="1150937" cy="1270000"/>
        </p:xfrm>
        <a:graphic>
          <a:graphicData uri="http://schemas.openxmlformats.org/presentationml/2006/ole">
            <mc:AlternateContent xmlns:mc="http://schemas.openxmlformats.org/markup-compatibility/2006">
              <mc:Choice xmlns:v="urn:schemas-microsoft-com:vml" Requires="v">
                <p:oleObj spid="_x0000_s54303" name="Equation" r:id="rId5" imgW="1155600" imgH="1269720" progId="Equation.DSMT4">
                  <p:embed/>
                </p:oleObj>
              </mc:Choice>
              <mc:Fallback>
                <p:oleObj name="Equation" r:id="rId5" imgW="1155600" imgH="1269720" progId="Equation.DSMT4">
                  <p:embed/>
                  <p:pic>
                    <p:nvPicPr>
                      <p:cNvPr id="9" name="Объект 8"/>
                      <p:cNvPicPr>
                        <a:picLocks noChangeAspect="1" noChangeArrowheads="1"/>
                      </p:cNvPicPr>
                      <p:nvPr/>
                    </p:nvPicPr>
                    <p:blipFill>
                      <a:blip r:embed="rId6"/>
                      <a:srcRect/>
                      <a:stretch>
                        <a:fillRect/>
                      </a:stretch>
                    </p:blipFill>
                    <p:spPr bwMode="auto">
                      <a:xfrm>
                        <a:off x="568635" y="2502058"/>
                        <a:ext cx="1150937" cy="127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Объект 10"/>
          <p:cNvGraphicFramePr>
            <a:graphicFrameLocks noChangeAspect="1"/>
          </p:cNvGraphicFramePr>
          <p:nvPr>
            <p:extLst/>
          </p:nvPr>
        </p:nvGraphicFramePr>
        <p:xfrm>
          <a:off x="524289" y="4059919"/>
          <a:ext cx="3119438" cy="990600"/>
        </p:xfrm>
        <a:graphic>
          <a:graphicData uri="http://schemas.openxmlformats.org/presentationml/2006/ole">
            <mc:AlternateContent xmlns:mc="http://schemas.openxmlformats.org/markup-compatibility/2006">
              <mc:Choice xmlns:v="urn:schemas-microsoft-com:vml" Requires="v">
                <p:oleObj spid="_x0000_s54304" name="Equation" r:id="rId7" imgW="3124080" imgH="990360" progId="Equation.DSMT4">
                  <p:embed/>
                </p:oleObj>
              </mc:Choice>
              <mc:Fallback>
                <p:oleObj name="Equation" r:id="rId7" imgW="3124080" imgH="990360" progId="Equation.DSMT4">
                  <p:embed/>
                  <p:pic>
                    <p:nvPicPr>
                      <p:cNvPr id="11" name="Объект 10"/>
                      <p:cNvPicPr>
                        <a:picLocks noChangeAspect="1" noChangeArrowheads="1"/>
                      </p:cNvPicPr>
                      <p:nvPr/>
                    </p:nvPicPr>
                    <p:blipFill>
                      <a:blip r:embed="rId8"/>
                      <a:srcRect/>
                      <a:stretch>
                        <a:fillRect/>
                      </a:stretch>
                    </p:blipFill>
                    <p:spPr bwMode="auto">
                      <a:xfrm>
                        <a:off x="524289" y="4059919"/>
                        <a:ext cx="3119438"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Объект 20"/>
          <p:cNvGraphicFramePr>
            <a:graphicFrameLocks noChangeAspect="1"/>
          </p:cNvGraphicFramePr>
          <p:nvPr>
            <p:extLst/>
          </p:nvPr>
        </p:nvGraphicFramePr>
        <p:xfrm>
          <a:off x="568635" y="5570505"/>
          <a:ext cx="2189162" cy="685800"/>
        </p:xfrm>
        <a:graphic>
          <a:graphicData uri="http://schemas.openxmlformats.org/presentationml/2006/ole">
            <mc:AlternateContent xmlns:mc="http://schemas.openxmlformats.org/markup-compatibility/2006">
              <mc:Choice xmlns:v="urn:schemas-microsoft-com:vml" Requires="v">
                <p:oleObj spid="_x0000_s54305" name="Equation" r:id="rId9" imgW="2184120" imgH="685800" progId="Equation.DSMT4">
                  <p:embed/>
                </p:oleObj>
              </mc:Choice>
              <mc:Fallback>
                <p:oleObj name="Equation" r:id="rId9" imgW="2184120" imgH="685800" progId="Equation.DSMT4">
                  <p:embed/>
                  <p:pic>
                    <p:nvPicPr>
                      <p:cNvPr id="21" name="Объект 20"/>
                      <p:cNvPicPr>
                        <a:picLocks noChangeAspect="1" noChangeArrowheads="1"/>
                      </p:cNvPicPr>
                      <p:nvPr/>
                    </p:nvPicPr>
                    <p:blipFill>
                      <a:blip r:embed="rId10"/>
                      <a:srcRect/>
                      <a:stretch>
                        <a:fillRect/>
                      </a:stretch>
                    </p:blipFill>
                    <p:spPr bwMode="auto">
                      <a:xfrm>
                        <a:off x="568635" y="5570505"/>
                        <a:ext cx="2189162"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Таблица 21"/>
          <p:cNvGraphicFramePr>
            <a:graphicFrameLocks noGrp="1"/>
          </p:cNvGraphicFramePr>
          <p:nvPr>
            <p:extLst/>
          </p:nvPr>
        </p:nvGraphicFramePr>
        <p:xfrm>
          <a:off x="5087168" y="1080167"/>
          <a:ext cx="5098802" cy="5112000"/>
        </p:xfrm>
        <a:graphic>
          <a:graphicData uri="http://schemas.openxmlformats.org/drawingml/2006/table">
            <a:tbl>
              <a:tblPr firstRow="1" firstCol="1" bandRow="1">
                <a:tableStyleId>{073A0DAA-6AF3-43AB-8588-CEC1D06C72B9}</a:tableStyleId>
              </a:tblPr>
              <a:tblGrid>
                <a:gridCol w="678000">
                  <a:extLst>
                    <a:ext uri="{9D8B030D-6E8A-4147-A177-3AD203B41FA5}">
                      <a16:colId xmlns:a16="http://schemas.microsoft.com/office/drawing/2014/main" val="2748546064"/>
                    </a:ext>
                  </a:extLst>
                </a:gridCol>
                <a:gridCol w="981600">
                  <a:extLst>
                    <a:ext uri="{9D8B030D-6E8A-4147-A177-3AD203B41FA5}">
                      <a16:colId xmlns:a16="http://schemas.microsoft.com/office/drawing/2014/main" val="2848937457"/>
                    </a:ext>
                  </a:extLst>
                </a:gridCol>
                <a:gridCol w="466201">
                  <a:extLst>
                    <a:ext uri="{9D8B030D-6E8A-4147-A177-3AD203B41FA5}">
                      <a16:colId xmlns:a16="http://schemas.microsoft.com/office/drawing/2014/main" val="221198009"/>
                    </a:ext>
                  </a:extLst>
                </a:gridCol>
                <a:gridCol w="465600">
                  <a:extLst>
                    <a:ext uri="{9D8B030D-6E8A-4147-A177-3AD203B41FA5}">
                      <a16:colId xmlns:a16="http://schemas.microsoft.com/office/drawing/2014/main" val="3156296833"/>
                    </a:ext>
                  </a:extLst>
                </a:gridCol>
                <a:gridCol w="430801">
                  <a:extLst>
                    <a:ext uri="{9D8B030D-6E8A-4147-A177-3AD203B41FA5}">
                      <a16:colId xmlns:a16="http://schemas.microsoft.com/office/drawing/2014/main" val="149871571"/>
                    </a:ext>
                  </a:extLst>
                </a:gridCol>
                <a:gridCol w="444600">
                  <a:extLst>
                    <a:ext uri="{9D8B030D-6E8A-4147-A177-3AD203B41FA5}">
                      <a16:colId xmlns:a16="http://schemas.microsoft.com/office/drawing/2014/main" val="1124280220"/>
                    </a:ext>
                  </a:extLst>
                </a:gridCol>
                <a:gridCol w="816000">
                  <a:extLst>
                    <a:ext uri="{9D8B030D-6E8A-4147-A177-3AD203B41FA5}">
                      <a16:colId xmlns:a16="http://schemas.microsoft.com/office/drawing/2014/main" val="548635054"/>
                    </a:ext>
                  </a:extLst>
                </a:gridCol>
                <a:gridCol w="816000">
                  <a:extLst>
                    <a:ext uri="{9D8B030D-6E8A-4147-A177-3AD203B41FA5}">
                      <a16:colId xmlns:a16="http://schemas.microsoft.com/office/drawing/2014/main" val="307198589"/>
                    </a:ext>
                  </a:extLst>
                </a:gridCol>
              </a:tblGrid>
              <a:tr h="1335580">
                <a:tc>
                  <a:txBody>
                    <a:bodyPr/>
                    <a:lstStyle/>
                    <a:p>
                      <a:pPr indent="0" algn="ctr">
                        <a:lnSpc>
                          <a:spcPct val="150000"/>
                        </a:lnSpc>
                        <a:spcAft>
                          <a:spcPts val="0"/>
                        </a:spcAft>
                      </a:pPr>
                      <a:r>
                        <a:rPr lang="ru-RU" sz="1200" dirty="0">
                          <a:effectLst/>
                          <a:latin typeface="Times New Roman" panose="02020603050405020304" pitchFamily="18" charset="0"/>
                          <a:cs typeface="Times New Roman" panose="02020603050405020304" pitchFamily="18" charset="0"/>
                        </a:rPr>
                        <a:t>№ участка</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50000"/>
                        </a:lnSpc>
                        <a:spcAft>
                          <a:spcPts val="0"/>
                        </a:spcAft>
                      </a:pPr>
                      <a:r>
                        <a:rPr lang="ru-RU" sz="1200" dirty="0">
                          <a:effectLst/>
                          <a:latin typeface="Times New Roman" panose="02020603050405020304" pitchFamily="18" charset="0"/>
                          <a:cs typeface="Times New Roman" panose="02020603050405020304" pitchFamily="18" charset="0"/>
                        </a:rPr>
                        <a:t>Координата середины участка </a:t>
                      </a:r>
                      <a:r>
                        <a:rPr lang="en-US" sz="1200" dirty="0">
                          <a:effectLst/>
                          <a:latin typeface="Times New Roman" panose="02020603050405020304" pitchFamily="18" charset="0"/>
                          <a:cs typeface="Times New Roman" panose="02020603050405020304" pitchFamily="18" charset="0"/>
                        </a:rPr>
                        <a:t>r</a:t>
                      </a:r>
                      <a:r>
                        <a:rPr lang="ru-RU" sz="1200" dirty="0">
                          <a:effectLst/>
                          <a:latin typeface="Times New Roman" panose="02020603050405020304" pitchFamily="18" charset="0"/>
                          <a:cs typeface="Times New Roman" panose="02020603050405020304" pitchFamily="18" charset="0"/>
                        </a:rPr>
                        <a:t>, мм</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50000"/>
                        </a:lnSpc>
                        <a:spcAft>
                          <a:spcPts val="0"/>
                        </a:spcAft>
                      </a:pPr>
                      <a:r>
                        <a:rPr lang="en-US" sz="1200" dirty="0" err="1">
                          <a:effectLst/>
                          <a:latin typeface="Times New Roman" panose="02020603050405020304" pitchFamily="18" charset="0"/>
                          <a:cs typeface="Times New Roman" panose="02020603050405020304" pitchFamily="18" charset="0"/>
                        </a:rPr>
                        <a:t>r</a:t>
                      </a:r>
                      <a:r>
                        <a:rPr lang="en-US" sz="1200" baseline="-25000" dirty="0" err="1">
                          <a:effectLst/>
                          <a:latin typeface="Times New Roman" panose="02020603050405020304" pitchFamily="18" charset="0"/>
                          <a:cs typeface="Times New Roman" panose="02020603050405020304" pitchFamily="18" charset="0"/>
                        </a:rPr>
                        <a:t>р</a:t>
                      </a:r>
                      <a:r>
                        <a:rPr lang="en-US" sz="1200" dirty="0">
                          <a:effectLst/>
                          <a:latin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cs typeface="Times New Roman" panose="02020603050405020304" pitchFamily="18" charset="0"/>
                        </a:rPr>
                        <a:t>мм</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50000"/>
                        </a:lnSpc>
                        <a:spcAft>
                          <a:spcPts val="0"/>
                        </a:spcAft>
                      </a:pPr>
                      <a:r>
                        <a:rPr lang="en-US" sz="1200" dirty="0" err="1">
                          <a:effectLst/>
                          <a:latin typeface="Times New Roman" panose="02020603050405020304" pitchFamily="18" charset="0"/>
                          <a:cs typeface="Times New Roman" panose="02020603050405020304" pitchFamily="18" charset="0"/>
                        </a:rPr>
                        <a:t>r</a:t>
                      </a:r>
                      <a:r>
                        <a:rPr lang="en-US" sz="1200" baseline="-25000" dirty="0" err="1">
                          <a:effectLst/>
                          <a:latin typeface="Times New Roman" panose="02020603050405020304" pitchFamily="18" charset="0"/>
                          <a:cs typeface="Times New Roman" panose="02020603050405020304" pitchFamily="18" charset="0"/>
                        </a:rPr>
                        <a:t>и</a:t>
                      </a:r>
                      <a:r>
                        <a:rPr lang="en-US" sz="1200" dirty="0">
                          <a:effectLst/>
                          <a:latin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cs typeface="Times New Roman" panose="02020603050405020304" pitchFamily="18" charset="0"/>
                        </a:rPr>
                        <a:t>мм</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50000"/>
                        </a:lnSpc>
                        <a:spcAft>
                          <a:spcPts val="0"/>
                        </a:spcAft>
                      </a:pPr>
                      <a:r>
                        <a:rPr lang="en-US" sz="1200">
                          <a:effectLst/>
                          <a:latin typeface="Times New Roman" panose="02020603050405020304" pitchFamily="18" charset="0"/>
                          <a:cs typeface="Times New Roman" panose="02020603050405020304" pitchFamily="18" charset="0"/>
                        </a:rPr>
                        <a:t>Δr</a:t>
                      </a:r>
                      <a:r>
                        <a:rPr lang="en-US" sz="1200" baseline="-25000">
                          <a:effectLst/>
                          <a:latin typeface="Times New Roman" panose="02020603050405020304" pitchFamily="18" charset="0"/>
                          <a:cs typeface="Times New Roman" panose="02020603050405020304" pitchFamily="18" charset="0"/>
                        </a:rPr>
                        <a:t>0­</a:t>
                      </a:r>
                      <a:r>
                        <a:rPr lang="en-US" sz="1200">
                          <a:effectLst/>
                          <a:latin typeface="Times New Roman" panose="02020603050405020304" pitchFamily="18" charset="0"/>
                          <a:cs typeface="Times New Roman" panose="02020603050405020304" pitchFamily="18" charset="0"/>
                        </a:rPr>
                        <a:t>, мм</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50000"/>
                        </a:lnSpc>
                        <a:spcAft>
                          <a:spcPts val="0"/>
                        </a:spcAft>
                      </a:pPr>
                      <a:r>
                        <a:rPr lang="en-US" sz="1200">
                          <a:effectLst/>
                          <a:latin typeface="Times New Roman" panose="02020603050405020304" pitchFamily="18" charset="0"/>
                          <a:cs typeface="Times New Roman" panose="02020603050405020304" pitchFamily="18" charset="0"/>
                        </a:rPr>
                        <a:t>μ, Н</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50000"/>
                        </a:lnSpc>
                        <a:spcAft>
                          <a:spcPts val="0"/>
                        </a:spcAft>
                      </a:pPr>
                      <a:r>
                        <a:rPr lang="en-US" sz="1200">
                          <a:effectLst/>
                          <a:latin typeface="Times New Roman" panose="02020603050405020304" pitchFamily="18" charset="0"/>
                          <a:cs typeface="Times New Roman" panose="02020603050405020304" pitchFamily="18" charset="0"/>
                        </a:rPr>
                        <a:t>L, мм</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50000"/>
                        </a:lnSpc>
                        <a:spcAft>
                          <a:spcPts val="0"/>
                        </a:spcAft>
                      </a:pPr>
                      <a:r>
                        <a:rPr lang="en-US" sz="1200">
                          <a:effectLst/>
                          <a:latin typeface="Times New Roman" panose="02020603050405020304" pitchFamily="18" charset="0"/>
                          <a:cs typeface="Times New Roman" panose="02020603050405020304" pitchFamily="18" charset="0"/>
                        </a:rPr>
                        <a:t>M, Н мм</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extLst>
                  <a:ext uri="{0D108BD9-81ED-4DB2-BD59-A6C34878D82A}">
                    <a16:rowId xmlns:a16="http://schemas.microsoft.com/office/drawing/2014/main" val="235910602"/>
                  </a:ext>
                </a:extLst>
              </a:tr>
              <a:tr h="377642">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1</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217,5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4815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4808</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7</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66</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57</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3762</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extLst>
                  <a:ext uri="{0D108BD9-81ED-4DB2-BD59-A6C34878D82A}">
                    <a16:rowId xmlns:a16="http://schemas.microsoft.com/office/drawing/2014/main" val="2109019900"/>
                  </a:ext>
                </a:extLst>
              </a:tr>
              <a:tr h="377642">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2</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352,5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4839</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4833</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 6</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58</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92</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5336</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extLst>
                  <a:ext uri="{0D108BD9-81ED-4DB2-BD59-A6C34878D82A}">
                    <a16:rowId xmlns:a16="http://schemas.microsoft.com/office/drawing/2014/main" val="2204470974"/>
                  </a:ext>
                </a:extLst>
              </a:tr>
              <a:tr h="377642">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3</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487,5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4874</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4868</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6</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51</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128</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6528</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extLst>
                  <a:ext uri="{0D108BD9-81ED-4DB2-BD59-A6C34878D82A}">
                    <a16:rowId xmlns:a16="http://schemas.microsoft.com/office/drawing/2014/main" val="4235932148"/>
                  </a:ext>
                </a:extLst>
              </a:tr>
              <a:tr h="377642">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622,5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4922</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4917</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46</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163</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7498</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extLst>
                  <a:ext uri="{0D108BD9-81ED-4DB2-BD59-A6C34878D82A}">
                    <a16:rowId xmlns:a16="http://schemas.microsoft.com/office/drawing/2014/main" val="2690091128"/>
                  </a:ext>
                </a:extLst>
              </a:tr>
              <a:tr h="377642">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757,5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4980</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4975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42</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198</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8316</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extLst>
                  <a:ext uri="{0D108BD9-81ED-4DB2-BD59-A6C34878D82A}">
                    <a16:rowId xmlns:a16="http://schemas.microsoft.com/office/drawing/2014/main" val="2736436321"/>
                  </a:ext>
                </a:extLst>
              </a:tr>
              <a:tr h="377642">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6</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892,5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5051</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5046</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37</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234</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8858</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extLst>
                  <a:ext uri="{0D108BD9-81ED-4DB2-BD59-A6C34878D82A}">
                    <a16:rowId xmlns:a16="http://schemas.microsoft.com/office/drawing/2014/main" val="2086175839"/>
                  </a:ext>
                </a:extLst>
              </a:tr>
              <a:tr h="377642">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7</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1027,5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5133</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5129</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35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269</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9415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extLst>
                  <a:ext uri="{0D108BD9-81ED-4DB2-BD59-A6C34878D82A}">
                    <a16:rowId xmlns:a16="http://schemas.microsoft.com/office/drawing/2014/main" val="3619084516"/>
                  </a:ext>
                </a:extLst>
              </a:tr>
              <a:tr h="377642">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8</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1162,5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5228</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5224</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33</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304</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10032</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extLst>
                  <a:ext uri="{0D108BD9-81ED-4DB2-BD59-A6C34878D82A}">
                    <a16:rowId xmlns:a16="http://schemas.microsoft.com/office/drawing/2014/main" val="2794941143"/>
                  </a:ext>
                </a:extLst>
              </a:tr>
              <a:tr h="377642">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9</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1297,5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5335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5331</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31</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340</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10540</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extLst>
                  <a:ext uri="{0D108BD9-81ED-4DB2-BD59-A6C34878D82A}">
                    <a16:rowId xmlns:a16="http://schemas.microsoft.com/office/drawing/2014/main" val="1610071938"/>
                  </a:ext>
                </a:extLst>
              </a:tr>
              <a:tr h="377642">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10</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1432,5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5455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5451</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30</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375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11250</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extLst>
                  <a:ext uri="{0D108BD9-81ED-4DB2-BD59-A6C34878D82A}">
                    <a16:rowId xmlns:a16="http://schemas.microsoft.com/office/drawing/2014/main" val="472186537"/>
                  </a:ext>
                </a:extLst>
              </a:tr>
            </a:tbl>
          </a:graphicData>
        </a:graphic>
      </p:graphicFrame>
      <p:sp>
        <p:nvSpPr>
          <p:cNvPr id="2" name="Номер слайда 1"/>
          <p:cNvSpPr>
            <a:spLocks noGrp="1"/>
          </p:cNvSpPr>
          <p:nvPr>
            <p:ph type="sldNum" sz="quarter" idx="12"/>
          </p:nvPr>
        </p:nvSpPr>
        <p:spPr/>
        <p:txBody>
          <a:bodyPr/>
          <a:lstStyle/>
          <a:p>
            <a:pPr>
              <a:defRPr/>
            </a:pPr>
            <a:fld id="{2C388707-8D1A-47F9-B702-FEE786BB69B4}" type="slidenum">
              <a:rPr lang="ru-RU" altLang="en-US" smtClean="0"/>
              <a:pPr>
                <a:defRPr/>
              </a:pPr>
              <a:t>27</a:t>
            </a:fld>
            <a:endParaRPr lang="ru-RU" altLang="en-US"/>
          </a:p>
        </p:txBody>
      </p:sp>
    </p:spTree>
    <p:extLst>
      <p:ext uri="{BB962C8B-B14F-4D97-AF65-F5344CB8AC3E}">
        <p14:creationId xmlns:p14="http://schemas.microsoft.com/office/powerpoint/2010/main" val="19811536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934" y="144482"/>
            <a:ext cx="10006038"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Деформирование элемента лонжерона среднемагистрального самолета МС-21</a:t>
            </a:r>
            <a:endParaRPr lang="ru-RU" b="1" u="sng" dirty="0">
              <a:latin typeface="Times New Roman" panose="02020603050405020304" pitchFamily="18" charset="0"/>
              <a:cs typeface="Times New Roman" panose="02020603050405020304" pitchFamily="18" charset="0"/>
            </a:endParaRPr>
          </a:p>
        </p:txBody>
      </p:sp>
      <p:pic>
        <p:nvPicPr>
          <p:cNvPr id="20" name="Рисунок 19" descr="IMG_9701.JPG"/>
          <p:cNvPicPr/>
          <p:nvPr/>
        </p:nvPicPr>
        <p:blipFill>
          <a:blip r:embed="rId3" cstate="print">
            <a:grayscl/>
            <a:lum contrast="10000"/>
          </a:blip>
          <a:stretch>
            <a:fillRect/>
          </a:stretch>
        </p:blipFill>
        <p:spPr>
          <a:xfrm>
            <a:off x="395958" y="1008162"/>
            <a:ext cx="3672408" cy="2586130"/>
          </a:xfrm>
          <a:prstGeom prst="rect">
            <a:avLst/>
          </a:prstGeom>
        </p:spPr>
      </p:pic>
      <p:sp>
        <p:nvSpPr>
          <p:cNvPr id="27" name="TextBox 26"/>
          <p:cNvSpPr txBox="1"/>
          <p:nvPr/>
        </p:nvSpPr>
        <p:spPr>
          <a:xfrm>
            <a:off x="839696" y="3647426"/>
            <a:ext cx="2784932" cy="338554"/>
          </a:xfrm>
          <a:prstGeom prst="rect">
            <a:avLst/>
          </a:prstGeom>
          <a:noFill/>
        </p:spPr>
        <p:txBody>
          <a:bodyPr wrap="square" rtlCol="0">
            <a:spAutoFit/>
          </a:bodyPr>
          <a:lstStyle/>
          <a:p>
            <a:pPr algn="ctr"/>
            <a:r>
              <a:rPr lang="ru-RU" sz="1600" dirty="0" smtClean="0">
                <a:latin typeface="Times New Roman" panose="02020603050405020304" pitchFamily="18" charset="0"/>
                <a:cs typeface="Times New Roman" panose="02020603050405020304" pitchFamily="18" charset="0"/>
              </a:rPr>
              <a:t>Образец после испытаний</a:t>
            </a:r>
            <a:endParaRPr lang="ru-RU" sz="1600" dirty="0">
              <a:latin typeface="Times New Roman" panose="02020603050405020304" pitchFamily="18" charset="0"/>
              <a:cs typeface="Times New Roman" panose="02020603050405020304" pitchFamily="18" charset="0"/>
            </a:endParaRPr>
          </a:p>
        </p:txBody>
      </p:sp>
      <p:sp>
        <p:nvSpPr>
          <p:cNvPr id="2" name="Прямоугольник 1"/>
          <p:cNvSpPr/>
          <p:nvPr/>
        </p:nvSpPr>
        <p:spPr>
          <a:xfrm>
            <a:off x="248146" y="4392538"/>
            <a:ext cx="5096780" cy="584775"/>
          </a:xfrm>
          <a:prstGeom prst="rect">
            <a:avLst/>
          </a:prstGeom>
        </p:spPr>
        <p:txBody>
          <a:bodyPr wrap="none">
            <a:spAutoFit/>
          </a:bodyPr>
          <a:lstStyle/>
          <a:p>
            <a:r>
              <a:rPr lang="en-US" sz="1600" dirty="0" smtClean="0">
                <a:latin typeface="Times New Roman" panose="02020603050405020304" pitchFamily="18" charset="0"/>
                <a:cs typeface="Times New Roman" panose="02020603050405020304" pitchFamily="18" charset="0"/>
              </a:rPr>
              <a:t>R</a:t>
            </a:r>
            <a:r>
              <a:rPr lang="en-US" sz="1600" baseline="-25000" dirty="0" smtClean="0">
                <a:latin typeface="Times New Roman" panose="02020603050405020304" pitchFamily="18" charset="0"/>
                <a:cs typeface="Times New Roman" panose="02020603050405020304" pitchFamily="18" charset="0"/>
              </a:rPr>
              <a:t>1</a:t>
            </a:r>
            <a:r>
              <a:rPr lang="en-US" sz="1600" dirty="0" smtClean="0">
                <a:latin typeface="Times New Roman" panose="02020603050405020304" pitchFamily="18" charset="0"/>
                <a:cs typeface="Times New Roman" panose="02020603050405020304" pitchFamily="18" charset="0"/>
              </a:rPr>
              <a:t>=6 </a:t>
            </a:r>
            <a:r>
              <a:rPr lang="ru-RU" sz="1600" dirty="0" smtClean="0">
                <a:latin typeface="Times New Roman" panose="02020603050405020304" pitchFamily="18" charset="0"/>
                <a:cs typeface="Times New Roman" panose="02020603050405020304" pitchFamily="18" charset="0"/>
              </a:rPr>
              <a:t>мм, </a:t>
            </a:r>
            <a:r>
              <a:rPr lang="en-US" sz="1600" dirty="0" smtClean="0">
                <a:latin typeface="Times New Roman" panose="02020603050405020304" pitchFamily="18" charset="0"/>
                <a:cs typeface="Times New Roman" panose="02020603050405020304" pitchFamily="18" charset="0"/>
              </a:rPr>
              <a:t>R</a:t>
            </a:r>
            <a:r>
              <a:rPr lang="en-US" sz="1600" baseline="-25000" dirty="0" smtClean="0">
                <a:latin typeface="Times New Roman" panose="02020603050405020304" pitchFamily="18" charset="0"/>
                <a:cs typeface="Times New Roman" panose="02020603050405020304" pitchFamily="18" charset="0"/>
              </a:rPr>
              <a:t>2</a:t>
            </a:r>
            <a:r>
              <a:rPr lang="en-US" sz="1600" dirty="0" smtClean="0">
                <a:latin typeface="Times New Roman" panose="02020603050405020304" pitchFamily="18" charset="0"/>
                <a:cs typeface="Times New Roman" panose="02020603050405020304" pitchFamily="18" charset="0"/>
              </a:rPr>
              <a:t>=12 </a:t>
            </a:r>
            <a:r>
              <a:rPr lang="ru-RU" sz="1600" dirty="0" smtClean="0">
                <a:latin typeface="Times New Roman" panose="02020603050405020304" pitchFamily="18" charset="0"/>
                <a:cs typeface="Times New Roman" panose="02020603050405020304" pitchFamily="18" charset="0"/>
              </a:rPr>
              <a:t>мм. 34 слоя</a:t>
            </a:r>
          </a:p>
          <a:p>
            <a:r>
              <a:rPr lang="ru-RU" sz="1600" dirty="0">
                <a:latin typeface="Times New Roman" panose="02020603050405020304" pitchFamily="18" charset="0"/>
                <a:cs typeface="Times New Roman" panose="02020603050405020304" pitchFamily="18" charset="0"/>
              </a:rPr>
              <a:t>Схема армирования: [±45/0/90/0/±45/0/90/[±45/90/0]</a:t>
            </a:r>
            <a:r>
              <a:rPr lang="ru-RU" sz="1600" baseline="-25000" dirty="0">
                <a:latin typeface="Times New Roman" panose="02020603050405020304" pitchFamily="18" charset="0"/>
                <a:cs typeface="Times New Roman" panose="02020603050405020304" pitchFamily="18" charset="0"/>
              </a:rPr>
              <a:t>2</a:t>
            </a:r>
            <a:r>
              <a:rPr lang="ru-RU" sz="1600" dirty="0">
                <a:latin typeface="Times New Roman" panose="02020603050405020304" pitchFamily="18" charset="0"/>
                <a:cs typeface="Times New Roman" panose="02020603050405020304" pitchFamily="18" charset="0"/>
              </a:rPr>
              <a:t>]</a:t>
            </a:r>
            <a:r>
              <a:rPr lang="en-US" sz="1600" baseline="-25000" dirty="0" err="1" smtClean="0">
                <a:latin typeface="Times New Roman" panose="02020603050405020304" pitchFamily="18" charset="0"/>
                <a:cs typeface="Times New Roman" panose="02020603050405020304" pitchFamily="18" charset="0"/>
              </a:rPr>
              <a:t>sym</a:t>
            </a:r>
            <a:endParaRPr lang="ru-RU" sz="1600" baseline="-25000" dirty="0">
              <a:latin typeface="Times New Roman" panose="02020603050405020304" pitchFamily="18" charset="0"/>
              <a:cs typeface="Times New Roman" panose="02020603050405020304" pitchFamily="18" charset="0"/>
            </a:endParaRPr>
          </a:p>
        </p:txBody>
      </p:sp>
      <p:sp>
        <p:nvSpPr>
          <p:cNvPr id="29" name="TextBox 28"/>
          <p:cNvSpPr txBox="1"/>
          <p:nvPr/>
        </p:nvSpPr>
        <p:spPr>
          <a:xfrm>
            <a:off x="4500414" y="3898391"/>
            <a:ext cx="3103239" cy="584775"/>
          </a:xfrm>
          <a:prstGeom prst="rect">
            <a:avLst/>
          </a:prstGeom>
          <a:noFill/>
        </p:spPr>
        <p:txBody>
          <a:bodyPr wrap="square" rtlCol="0">
            <a:spAutoFit/>
          </a:bodyPr>
          <a:lstStyle/>
          <a:p>
            <a:pPr algn="ctr"/>
            <a:r>
              <a:rPr lang="ru-RU" sz="1600" dirty="0">
                <a:latin typeface="Times New Roman" panose="02020603050405020304" pitchFamily="18" charset="0"/>
                <a:cs typeface="Times New Roman" panose="02020603050405020304" pitchFamily="18" charset="0"/>
              </a:rPr>
              <a:t>Распределение радиальных напряжений по толщине </a:t>
            </a:r>
            <a:r>
              <a:rPr lang="ru-RU" sz="1600" dirty="0" smtClean="0">
                <a:latin typeface="Times New Roman" panose="02020603050405020304" pitchFamily="18" charset="0"/>
                <a:cs typeface="Times New Roman" panose="02020603050405020304" pitchFamily="18" charset="0"/>
              </a:rPr>
              <a:t>образца</a:t>
            </a:r>
            <a:endParaRPr lang="ru-RU" sz="1600" dirty="0">
              <a:latin typeface="Times New Roman" panose="02020603050405020304" pitchFamily="18" charset="0"/>
              <a:cs typeface="Times New Roman" panose="02020603050405020304" pitchFamily="18" charset="0"/>
            </a:endParaRPr>
          </a:p>
        </p:txBody>
      </p:sp>
      <p:sp>
        <p:nvSpPr>
          <p:cNvPr id="30" name="TextBox 29"/>
          <p:cNvSpPr txBox="1"/>
          <p:nvPr/>
        </p:nvSpPr>
        <p:spPr>
          <a:xfrm>
            <a:off x="7308726" y="3883741"/>
            <a:ext cx="3001866" cy="830997"/>
          </a:xfrm>
          <a:prstGeom prst="rect">
            <a:avLst/>
          </a:prstGeom>
          <a:noFill/>
        </p:spPr>
        <p:txBody>
          <a:bodyPr wrap="square" rtlCol="0">
            <a:spAutoFit/>
          </a:bodyPr>
          <a:lstStyle/>
          <a:p>
            <a:pPr algn="ctr"/>
            <a:r>
              <a:rPr lang="ru-RU" sz="1600" dirty="0" smtClean="0">
                <a:latin typeface="Times New Roman" panose="02020603050405020304" pitchFamily="18" charset="0"/>
                <a:cs typeface="Times New Roman" panose="02020603050405020304" pitchFamily="18" charset="0"/>
              </a:rPr>
              <a:t>Распределение </a:t>
            </a:r>
            <a:r>
              <a:rPr lang="ru-RU" sz="1600" dirty="0">
                <a:latin typeface="Times New Roman" panose="02020603050405020304" pitchFamily="18" charset="0"/>
                <a:cs typeface="Times New Roman" panose="02020603050405020304" pitchFamily="18" charset="0"/>
              </a:rPr>
              <a:t>окружных напряжений по толщине </a:t>
            </a:r>
            <a:r>
              <a:rPr lang="ru-RU" sz="1600" dirty="0" smtClean="0">
                <a:latin typeface="Times New Roman" panose="02020603050405020304" pitchFamily="18" charset="0"/>
                <a:cs typeface="Times New Roman" panose="02020603050405020304" pitchFamily="18" charset="0"/>
              </a:rPr>
              <a:t>образца</a:t>
            </a:r>
            <a:endParaRPr lang="ru-RU" sz="1600" dirty="0">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278039" y="4977313"/>
            <a:ext cx="4307974" cy="338554"/>
          </a:xfrm>
          <a:prstGeom prst="rect">
            <a:avLst/>
          </a:prstGeom>
        </p:spPr>
        <p:txBody>
          <a:bodyPr wrap="none">
            <a:spAutoFit/>
          </a:bodyPr>
          <a:lstStyle/>
          <a:p>
            <a:r>
              <a:rPr lang="en-US" sz="1600" dirty="0">
                <a:latin typeface="Times New Roman" panose="02020603050405020304" pitchFamily="18" charset="0"/>
                <a:ea typeface="Calibri" panose="020F0502020204030204" pitchFamily="34" charset="0"/>
              </a:rPr>
              <a:t>E</a:t>
            </a:r>
            <a:r>
              <a:rPr lang="ru-RU" sz="1600" baseline="-25000" dirty="0">
                <a:latin typeface="Times New Roman" panose="02020603050405020304" pitchFamily="18" charset="0"/>
                <a:ea typeface="Calibri" panose="020F0502020204030204" pitchFamily="34" charset="0"/>
              </a:rPr>
              <a:t>1</a:t>
            </a:r>
            <a:r>
              <a:rPr lang="ru-RU" sz="1600" dirty="0">
                <a:latin typeface="Times New Roman" panose="02020603050405020304" pitchFamily="18" charset="0"/>
                <a:ea typeface="Calibri" panose="020F0502020204030204" pitchFamily="34" charset="0"/>
              </a:rPr>
              <a:t>=126 ГПа, </a:t>
            </a:r>
            <a:r>
              <a:rPr lang="en-US" sz="1600" dirty="0">
                <a:latin typeface="Times New Roman" panose="02020603050405020304" pitchFamily="18" charset="0"/>
                <a:ea typeface="Calibri" panose="020F0502020204030204" pitchFamily="34" charset="0"/>
              </a:rPr>
              <a:t>E</a:t>
            </a:r>
            <a:r>
              <a:rPr lang="ru-RU" sz="1600" baseline="-25000" dirty="0">
                <a:latin typeface="Times New Roman" panose="02020603050405020304" pitchFamily="18" charset="0"/>
                <a:ea typeface="Calibri" panose="020F0502020204030204" pitchFamily="34" charset="0"/>
              </a:rPr>
              <a:t>2</a:t>
            </a:r>
            <a:r>
              <a:rPr lang="ru-RU" sz="1600" dirty="0">
                <a:latin typeface="Times New Roman" panose="02020603050405020304" pitchFamily="18" charset="0"/>
                <a:ea typeface="Calibri" panose="020F0502020204030204" pitchFamily="34" charset="0"/>
              </a:rPr>
              <a:t>=11 ГПа, </a:t>
            </a:r>
            <a:r>
              <a:rPr lang="en-US" sz="1600" dirty="0">
                <a:latin typeface="Times New Roman" panose="02020603050405020304" pitchFamily="18" charset="0"/>
                <a:ea typeface="Calibri" panose="020F0502020204030204" pitchFamily="34" charset="0"/>
              </a:rPr>
              <a:t>G</a:t>
            </a:r>
            <a:r>
              <a:rPr lang="ru-RU" sz="1600" baseline="-25000" dirty="0">
                <a:latin typeface="Times New Roman" panose="02020603050405020304" pitchFamily="18" charset="0"/>
                <a:ea typeface="Calibri" panose="020F0502020204030204" pitchFamily="34" charset="0"/>
              </a:rPr>
              <a:t>12</a:t>
            </a:r>
            <a:r>
              <a:rPr lang="ru-RU" sz="1600" dirty="0">
                <a:latin typeface="Times New Roman" panose="02020603050405020304" pitchFamily="18" charset="0"/>
                <a:ea typeface="Calibri" panose="020F0502020204030204" pitchFamily="34" charset="0"/>
              </a:rPr>
              <a:t>=6.6 ГПа, ν</a:t>
            </a:r>
            <a:r>
              <a:rPr lang="ru-RU" sz="1600" baseline="-25000" dirty="0">
                <a:latin typeface="Times New Roman" panose="02020603050405020304" pitchFamily="18" charset="0"/>
                <a:ea typeface="Calibri" panose="020F0502020204030204" pitchFamily="34" charset="0"/>
              </a:rPr>
              <a:t>12</a:t>
            </a:r>
            <a:r>
              <a:rPr lang="ru-RU" sz="1600" dirty="0">
                <a:latin typeface="Times New Roman" panose="02020603050405020304" pitchFamily="18" charset="0"/>
                <a:ea typeface="Calibri" panose="020F0502020204030204" pitchFamily="34" charset="0"/>
              </a:rPr>
              <a:t>=0.28. </a:t>
            </a:r>
            <a:endParaRPr lang="ru-RU" sz="1600" dirty="0"/>
          </a:p>
        </p:txBody>
      </p:sp>
      <p:graphicFrame>
        <p:nvGraphicFramePr>
          <p:cNvPr id="10" name="Объект 9"/>
          <p:cNvGraphicFramePr>
            <a:graphicFrameLocks noChangeAspect="1"/>
          </p:cNvGraphicFramePr>
          <p:nvPr>
            <p:extLst>
              <p:ext uri="{D42A27DB-BD31-4B8C-83A1-F6EECF244321}">
                <p14:modId xmlns:p14="http://schemas.microsoft.com/office/powerpoint/2010/main" val="3412794736"/>
              </p:ext>
            </p:extLst>
          </p:nvPr>
        </p:nvGraphicFramePr>
        <p:xfrm>
          <a:off x="323950" y="5400650"/>
          <a:ext cx="3114675" cy="298450"/>
        </p:xfrm>
        <a:graphic>
          <a:graphicData uri="http://schemas.openxmlformats.org/presentationml/2006/ole">
            <mc:AlternateContent xmlns:mc="http://schemas.openxmlformats.org/markup-compatibility/2006">
              <mc:Choice xmlns:v="urn:schemas-microsoft-com:vml" Requires="v">
                <p:oleObj spid="_x0000_s52452" name="Equation" r:id="rId4" imgW="3085920" imgH="330120" progId="Equation.DSMT4">
                  <p:embed/>
                </p:oleObj>
              </mc:Choice>
              <mc:Fallback>
                <p:oleObj name="Equation" r:id="rId4" imgW="3085920" imgH="330120" progId="Equation.DSMT4">
                  <p:embed/>
                  <p:pic>
                    <p:nvPicPr>
                      <p:cNvPr id="0" name="Object 3"/>
                      <p:cNvPicPr>
                        <a:picLocks noChangeAspect="1" noChangeArrowheads="1"/>
                      </p:cNvPicPr>
                      <p:nvPr/>
                    </p:nvPicPr>
                    <p:blipFill>
                      <a:blip r:embed="rId5"/>
                      <a:srcRect/>
                      <a:stretch>
                        <a:fillRect/>
                      </a:stretch>
                    </p:blipFill>
                    <p:spPr bwMode="auto">
                      <a:xfrm>
                        <a:off x="323950" y="5400650"/>
                        <a:ext cx="31146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Объект 12"/>
          <p:cNvGraphicFramePr>
            <a:graphicFrameLocks noChangeAspect="1"/>
          </p:cNvGraphicFramePr>
          <p:nvPr>
            <p:extLst>
              <p:ext uri="{D42A27DB-BD31-4B8C-83A1-F6EECF244321}">
                <p14:modId xmlns:p14="http://schemas.microsoft.com/office/powerpoint/2010/main" val="144398710"/>
              </p:ext>
            </p:extLst>
          </p:nvPr>
        </p:nvGraphicFramePr>
        <p:xfrm>
          <a:off x="323950" y="5799648"/>
          <a:ext cx="892175" cy="292100"/>
        </p:xfrm>
        <a:graphic>
          <a:graphicData uri="http://schemas.openxmlformats.org/presentationml/2006/ole">
            <mc:AlternateContent xmlns:mc="http://schemas.openxmlformats.org/markup-compatibility/2006">
              <mc:Choice xmlns:v="urn:schemas-microsoft-com:vml" Requires="v">
                <p:oleObj spid="_x0000_s52453" name="Equation" r:id="rId6" imgW="888840" imgH="291960" progId="Equation.DSMT4">
                  <p:embed/>
                </p:oleObj>
              </mc:Choice>
              <mc:Fallback>
                <p:oleObj name="Equation" r:id="rId6" imgW="888840" imgH="291960" progId="Equation.DSMT4">
                  <p:embed/>
                  <p:pic>
                    <p:nvPicPr>
                      <p:cNvPr id="0" name="Object 5"/>
                      <p:cNvPicPr>
                        <a:picLocks noChangeAspect="1" noChangeArrowheads="1"/>
                      </p:cNvPicPr>
                      <p:nvPr/>
                    </p:nvPicPr>
                    <p:blipFill>
                      <a:blip r:embed="rId7"/>
                      <a:srcRect/>
                      <a:stretch>
                        <a:fillRect/>
                      </a:stretch>
                    </p:blipFill>
                    <p:spPr bwMode="auto">
                      <a:xfrm>
                        <a:off x="323950" y="5799648"/>
                        <a:ext cx="892175"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Объект 30"/>
          <p:cNvGraphicFramePr>
            <a:graphicFrameLocks noChangeAspect="1"/>
          </p:cNvGraphicFramePr>
          <p:nvPr>
            <p:extLst>
              <p:ext uri="{D42A27DB-BD31-4B8C-83A1-F6EECF244321}">
                <p14:modId xmlns:p14="http://schemas.microsoft.com/office/powerpoint/2010/main" val="3164168348"/>
              </p:ext>
            </p:extLst>
          </p:nvPr>
        </p:nvGraphicFramePr>
        <p:xfrm>
          <a:off x="7507288" y="5041900"/>
          <a:ext cx="1376362" cy="508000"/>
        </p:xfrm>
        <a:graphic>
          <a:graphicData uri="http://schemas.openxmlformats.org/presentationml/2006/ole">
            <mc:AlternateContent xmlns:mc="http://schemas.openxmlformats.org/markup-compatibility/2006">
              <mc:Choice xmlns:v="urn:schemas-microsoft-com:vml" Requires="v">
                <p:oleObj spid="_x0000_s52454" name="Equation" r:id="rId8" imgW="1371600" imgH="507960" progId="Equation.DSMT4">
                  <p:embed/>
                </p:oleObj>
              </mc:Choice>
              <mc:Fallback>
                <p:oleObj name="Equation" r:id="rId8" imgW="1371600" imgH="507960" progId="Equation.DSMT4">
                  <p:embed/>
                  <p:pic>
                    <p:nvPicPr>
                      <p:cNvPr id="13" name="Объект 12"/>
                      <p:cNvPicPr>
                        <a:picLocks noChangeAspect="1" noChangeArrowheads="1"/>
                      </p:cNvPicPr>
                      <p:nvPr/>
                    </p:nvPicPr>
                    <p:blipFill>
                      <a:blip r:embed="rId9"/>
                      <a:srcRect/>
                      <a:stretch>
                        <a:fillRect/>
                      </a:stretch>
                    </p:blipFill>
                    <p:spPr bwMode="auto">
                      <a:xfrm>
                        <a:off x="7507288" y="5041900"/>
                        <a:ext cx="1376362"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Объект 32"/>
          <p:cNvGraphicFramePr>
            <a:graphicFrameLocks noChangeAspect="1"/>
          </p:cNvGraphicFramePr>
          <p:nvPr>
            <p:extLst>
              <p:ext uri="{D42A27DB-BD31-4B8C-83A1-F6EECF244321}">
                <p14:modId xmlns:p14="http://schemas.microsoft.com/office/powerpoint/2010/main" val="3553287432"/>
              </p:ext>
            </p:extLst>
          </p:nvPr>
        </p:nvGraphicFramePr>
        <p:xfrm>
          <a:off x="7486650" y="5699125"/>
          <a:ext cx="1389063" cy="508000"/>
        </p:xfrm>
        <a:graphic>
          <a:graphicData uri="http://schemas.openxmlformats.org/presentationml/2006/ole">
            <mc:AlternateContent xmlns:mc="http://schemas.openxmlformats.org/markup-compatibility/2006">
              <mc:Choice xmlns:v="urn:schemas-microsoft-com:vml" Requires="v">
                <p:oleObj spid="_x0000_s52455" name="Equation" r:id="rId10" imgW="1384200" imgH="507960" progId="Equation.DSMT4">
                  <p:embed/>
                </p:oleObj>
              </mc:Choice>
              <mc:Fallback>
                <p:oleObj name="Equation" r:id="rId10" imgW="1384200" imgH="507960" progId="Equation.DSMT4">
                  <p:embed/>
                  <p:pic>
                    <p:nvPicPr>
                      <p:cNvPr id="31" name="Объект 30"/>
                      <p:cNvPicPr>
                        <a:picLocks noChangeAspect="1" noChangeArrowheads="1"/>
                      </p:cNvPicPr>
                      <p:nvPr/>
                    </p:nvPicPr>
                    <p:blipFill>
                      <a:blip r:embed="rId11"/>
                      <a:srcRect/>
                      <a:stretch>
                        <a:fillRect/>
                      </a:stretch>
                    </p:blipFill>
                    <p:spPr bwMode="auto">
                      <a:xfrm>
                        <a:off x="7486650" y="5699125"/>
                        <a:ext cx="1389063"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TextBox 33"/>
          <p:cNvSpPr txBox="1"/>
          <p:nvPr/>
        </p:nvSpPr>
        <p:spPr>
          <a:xfrm>
            <a:off x="4788446" y="5184626"/>
            <a:ext cx="2784932"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Линейная теория</a:t>
            </a:r>
            <a:endParaRPr lang="ru-RU" sz="1600" dirty="0">
              <a:latin typeface="Times New Roman" panose="02020603050405020304" pitchFamily="18" charset="0"/>
              <a:cs typeface="Times New Roman" panose="02020603050405020304" pitchFamily="18" charset="0"/>
            </a:endParaRPr>
          </a:p>
        </p:txBody>
      </p:sp>
      <p:sp>
        <p:nvSpPr>
          <p:cNvPr id="35" name="TextBox 34"/>
          <p:cNvSpPr txBox="1"/>
          <p:nvPr/>
        </p:nvSpPr>
        <p:spPr>
          <a:xfrm>
            <a:off x="4788446" y="5760690"/>
            <a:ext cx="2784932"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Нелинейной деформирование</a:t>
            </a:r>
            <a:endParaRPr lang="ru-RU" sz="1600" dirty="0">
              <a:latin typeface="Times New Roman" panose="02020603050405020304" pitchFamily="18" charset="0"/>
              <a:cs typeface="Times New Roman" panose="02020603050405020304" pitchFamily="18" charset="0"/>
            </a:endParaRPr>
          </a:p>
        </p:txBody>
      </p:sp>
      <p:pic>
        <p:nvPicPr>
          <p:cNvPr id="36" name="Рисунок 35" descr="C:\Users\andre\AppData\Local\Microsoft\Windows\INetCache\Content.Word\sigr1.jpg"/>
          <p:cNvPicPr/>
          <p:nvPr/>
        </p:nvPicPr>
        <p:blipFill>
          <a:blip r:embed="rId12">
            <a:extLst>
              <a:ext uri="{28A0092B-C50C-407E-A947-70E740481C1C}">
                <a14:useLocalDpi xmlns:a14="http://schemas.microsoft.com/office/drawing/2010/main" val="0"/>
              </a:ext>
            </a:extLst>
          </a:blip>
          <a:srcRect/>
          <a:stretch>
            <a:fillRect/>
          </a:stretch>
        </p:blipFill>
        <p:spPr bwMode="auto">
          <a:xfrm>
            <a:off x="4667427" y="901257"/>
            <a:ext cx="2686050" cy="2952750"/>
          </a:xfrm>
          <a:prstGeom prst="rect">
            <a:avLst/>
          </a:prstGeom>
          <a:noFill/>
          <a:ln>
            <a:noFill/>
          </a:ln>
        </p:spPr>
      </p:pic>
      <p:pic>
        <p:nvPicPr>
          <p:cNvPr id="37" name="Рисунок 36" descr="C:\Users\andre\AppData\Local\Microsoft\Windows\INetCache\Content.Word\sigt1.jpg"/>
          <p:cNvPicPr/>
          <p:nvPr/>
        </p:nvPicPr>
        <p:blipFill>
          <a:blip r:embed="rId13">
            <a:extLst>
              <a:ext uri="{28A0092B-C50C-407E-A947-70E740481C1C}">
                <a14:useLocalDpi xmlns:a14="http://schemas.microsoft.com/office/drawing/2010/main" val="0"/>
              </a:ext>
            </a:extLst>
          </a:blip>
          <a:srcRect/>
          <a:stretch>
            <a:fillRect/>
          </a:stretch>
        </p:blipFill>
        <p:spPr bwMode="auto">
          <a:xfrm>
            <a:off x="7509447" y="850154"/>
            <a:ext cx="2676525" cy="2952750"/>
          </a:xfrm>
          <a:prstGeom prst="rect">
            <a:avLst/>
          </a:prstGeom>
          <a:noFill/>
          <a:ln>
            <a:noFill/>
          </a:ln>
        </p:spPr>
      </p:pic>
      <p:graphicFrame>
        <p:nvGraphicFramePr>
          <p:cNvPr id="38" name="Объект 37"/>
          <p:cNvGraphicFramePr>
            <a:graphicFrameLocks noChangeAspect="1"/>
          </p:cNvGraphicFramePr>
          <p:nvPr>
            <p:extLst>
              <p:ext uri="{D42A27DB-BD31-4B8C-83A1-F6EECF244321}">
                <p14:modId xmlns:p14="http://schemas.microsoft.com/office/powerpoint/2010/main" val="984704030"/>
              </p:ext>
            </p:extLst>
          </p:nvPr>
        </p:nvGraphicFramePr>
        <p:xfrm>
          <a:off x="8892902" y="5132466"/>
          <a:ext cx="1033463" cy="304800"/>
        </p:xfrm>
        <a:graphic>
          <a:graphicData uri="http://schemas.openxmlformats.org/presentationml/2006/ole">
            <mc:AlternateContent xmlns:mc="http://schemas.openxmlformats.org/markup-compatibility/2006">
              <mc:Choice xmlns:v="urn:schemas-microsoft-com:vml" Requires="v">
                <p:oleObj spid="_x0000_s52456" name="Equation" r:id="rId14" imgW="1028520" imgH="304560" progId="Equation.DSMT4">
                  <p:embed/>
                </p:oleObj>
              </mc:Choice>
              <mc:Fallback>
                <p:oleObj name="Equation" r:id="rId14" imgW="1028520" imgH="304560" progId="Equation.DSMT4">
                  <p:embed/>
                  <p:pic>
                    <p:nvPicPr>
                      <p:cNvPr id="31" name="Объект 30"/>
                      <p:cNvPicPr>
                        <a:picLocks noChangeAspect="1" noChangeArrowheads="1"/>
                      </p:cNvPicPr>
                      <p:nvPr/>
                    </p:nvPicPr>
                    <p:blipFill>
                      <a:blip r:embed="rId15"/>
                      <a:srcRect/>
                      <a:stretch>
                        <a:fillRect/>
                      </a:stretch>
                    </p:blipFill>
                    <p:spPr bwMode="auto">
                      <a:xfrm>
                        <a:off x="8892902" y="5132466"/>
                        <a:ext cx="1033463"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Объект 38"/>
          <p:cNvGraphicFramePr>
            <a:graphicFrameLocks noChangeAspect="1"/>
          </p:cNvGraphicFramePr>
          <p:nvPr>
            <p:extLst>
              <p:ext uri="{D42A27DB-BD31-4B8C-83A1-F6EECF244321}">
                <p14:modId xmlns:p14="http://schemas.microsoft.com/office/powerpoint/2010/main" val="2605224673"/>
              </p:ext>
            </p:extLst>
          </p:nvPr>
        </p:nvGraphicFramePr>
        <p:xfrm>
          <a:off x="8892902" y="5815930"/>
          <a:ext cx="1136650" cy="304800"/>
        </p:xfrm>
        <a:graphic>
          <a:graphicData uri="http://schemas.openxmlformats.org/presentationml/2006/ole">
            <mc:AlternateContent xmlns:mc="http://schemas.openxmlformats.org/markup-compatibility/2006">
              <mc:Choice xmlns:v="urn:schemas-microsoft-com:vml" Requires="v">
                <p:oleObj spid="_x0000_s52457" name="Equation" r:id="rId16" imgW="1130040" imgH="304560" progId="Equation.DSMT4">
                  <p:embed/>
                </p:oleObj>
              </mc:Choice>
              <mc:Fallback>
                <p:oleObj name="Equation" r:id="rId16" imgW="1130040" imgH="304560" progId="Equation.DSMT4">
                  <p:embed/>
                  <p:pic>
                    <p:nvPicPr>
                      <p:cNvPr id="38" name="Объект 37"/>
                      <p:cNvPicPr>
                        <a:picLocks noChangeAspect="1" noChangeArrowheads="1"/>
                      </p:cNvPicPr>
                      <p:nvPr/>
                    </p:nvPicPr>
                    <p:blipFill>
                      <a:blip r:embed="rId17"/>
                      <a:srcRect/>
                      <a:stretch>
                        <a:fillRect/>
                      </a:stretch>
                    </p:blipFill>
                    <p:spPr bwMode="auto">
                      <a:xfrm>
                        <a:off x="8892902" y="5815930"/>
                        <a:ext cx="113665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Объект 39"/>
          <p:cNvGraphicFramePr>
            <a:graphicFrameLocks noChangeAspect="1"/>
          </p:cNvGraphicFramePr>
          <p:nvPr>
            <p:extLst>
              <p:ext uri="{D42A27DB-BD31-4B8C-83A1-F6EECF244321}">
                <p14:modId xmlns:p14="http://schemas.microsoft.com/office/powerpoint/2010/main" val="2713882150"/>
              </p:ext>
            </p:extLst>
          </p:nvPr>
        </p:nvGraphicFramePr>
        <p:xfrm>
          <a:off x="6376988" y="6334125"/>
          <a:ext cx="2516187" cy="558800"/>
        </p:xfrm>
        <a:graphic>
          <a:graphicData uri="http://schemas.openxmlformats.org/presentationml/2006/ole">
            <mc:AlternateContent xmlns:mc="http://schemas.openxmlformats.org/markup-compatibility/2006">
              <mc:Choice xmlns:v="urn:schemas-microsoft-com:vml" Requires="v">
                <p:oleObj spid="_x0000_s52458" name="Equation" r:id="rId18" imgW="2501640" imgH="558720" progId="Equation.DSMT4">
                  <p:embed/>
                </p:oleObj>
              </mc:Choice>
              <mc:Fallback>
                <p:oleObj name="Equation" r:id="rId18" imgW="2501640" imgH="558720" progId="Equation.DSMT4">
                  <p:embed/>
                  <p:pic>
                    <p:nvPicPr>
                      <p:cNvPr id="39" name="Объект 38"/>
                      <p:cNvPicPr>
                        <a:picLocks noChangeAspect="1" noChangeArrowheads="1"/>
                      </p:cNvPicPr>
                      <p:nvPr/>
                    </p:nvPicPr>
                    <p:blipFill>
                      <a:blip r:embed="rId19"/>
                      <a:srcRect/>
                      <a:stretch>
                        <a:fillRect/>
                      </a:stretch>
                    </p:blipFill>
                    <p:spPr bwMode="auto">
                      <a:xfrm>
                        <a:off x="6376988" y="6334125"/>
                        <a:ext cx="2516187"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28</a:t>
            </a:fld>
            <a:endParaRPr lang="ru-RU" altLang="en-US"/>
          </a:p>
        </p:txBody>
      </p:sp>
    </p:spTree>
    <p:extLst>
      <p:ext uri="{BB962C8B-B14F-4D97-AF65-F5344CB8AC3E}">
        <p14:creationId xmlns:p14="http://schemas.microsoft.com/office/powerpoint/2010/main" val="26154952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0094" y="792138"/>
            <a:ext cx="3168352" cy="2069886"/>
          </a:xfrm>
          <a:prstGeom prst="rect">
            <a:avLst/>
          </a:prstGeom>
        </p:spPr>
      </p:pic>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1059" y="2862025"/>
            <a:ext cx="3177387" cy="2075788"/>
          </a:xfrm>
          <a:prstGeom prst="rect">
            <a:avLst/>
          </a:prstGeom>
        </p:spPr>
      </p:pic>
      <p:pic>
        <p:nvPicPr>
          <p:cNvPr id="8" name="Рисунок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1059" y="4937813"/>
            <a:ext cx="3177387" cy="2075789"/>
          </a:xfrm>
          <a:prstGeom prst="rect">
            <a:avLst/>
          </a:prstGeom>
        </p:spPr>
      </p:pic>
      <p:sp>
        <p:nvSpPr>
          <p:cNvPr id="12" name="TextBox 11"/>
          <p:cNvSpPr txBox="1"/>
          <p:nvPr/>
        </p:nvSpPr>
        <p:spPr>
          <a:xfrm>
            <a:off x="2124150" y="445345"/>
            <a:ext cx="2952328"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Рабочая зона образца</a:t>
            </a:r>
            <a:endParaRPr lang="ru-RU" sz="1600" dirty="0">
              <a:latin typeface="Times New Roman" panose="02020603050405020304" pitchFamily="18" charset="0"/>
              <a:cs typeface="Times New Roman" panose="02020603050405020304" pitchFamily="18" charset="0"/>
            </a:endParaRPr>
          </a:p>
        </p:txBody>
      </p:sp>
      <p:graphicFrame>
        <p:nvGraphicFramePr>
          <p:cNvPr id="14" name="Объект 13"/>
          <p:cNvGraphicFramePr>
            <a:graphicFrameLocks noChangeAspect="1"/>
          </p:cNvGraphicFramePr>
          <p:nvPr>
            <p:extLst>
              <p:ext uri="{D42A27DB-BD31-4B8C-83A1-F6EECF244321}">
                <p14:modId xmlns:p14="http://schemas.microsoft.com/office/powerpoint/2010/main" val="3597398424"/>
              </p:ext>
            </p:extLst>
          </p:nvPr>
        </p:nvGraphicFramePr>
        <p:xfrm>
          <a:off x="1109663" y="1397000"/>
          <a:ext cx="212725" cy="276225"/>
        </p:xfrm>
        <a:graphic>
          <a:graphicData uri="http://schemas.openxmlformats.org/presentationml/2006/ole">
            <mc:AlternateContent xmlns:mc="http://schemas.openxmlformats.org/markup-compatibility/2006">
              <mc:Choice xmlns:v="urn:schemas-microsoft-com:vml" Requires="v">
                <p:oleObj spid="_x0000_s46447" name="Equation" r:id="rId6" imgW="215640" imgH="279360" progId="Equation.DSMT4">
                  <p:embed/>
                </p:oleObj>
              </mc:Choice>
              <mc:Fallback>
                <p:oleObj name="Equation" r:id="rId6" imgW="215640" imgH="279360" progId="Equation.DSMT4">
                  <p:embed/>
                  <p:pic>
                    <p:nvPicPr>
                      <p:cNvPr id="0" name="Object 1"/>
                      <p:cNvPicPr>
                        <a:picLocks noChangeAspect="1" noChangeArrowheads="1"/>
                      </p:cNvPicPr>
                      <p:nvPr/>
                    </p:nvPicPr>
                    <p:blipFill>
                      <a:blip r:embed="rId7"/>
                      <a:srcRect/>
                      <a:stretch>
                        <a:fillRect/>
                      </a:stretch>
                    </p:blipFill>
                    <p:spPr bwMode="auto">
                      <a:xfrm>
                        <a:off x="1109663" y="1397000"/>
                        <a:ext cx="212725"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Объект 15"/>
          <p:cNvGraphicFramePr>
            <a:graphicFrameLocks noChangeAspect="1"/>
          </p:cNvGraphicFramePr>
          <p:nvPr>
            <p:extLst>
              <p:ext uri="{D42A27DB-BD31-4B8C-83A1-F6EECF244321}">
                <p14:modId xmlns:p14="http://schemas.microsoft.com/office/powerpoint/2010/main" val="4292505620"/>
              </p:ext>
            </p:extLst>
          </p:nvPr>
        </p:nvGraphicFramePr>
        <p:xfrm>
          <a:off x="1119188" y="3613150"/>
          <a:ext cx="206375" cy="279400"/>
        </p:xfrm>
        <a:graphic>
          <a:graphicData uri="http://schemas.openxmlformats.org/presentationml/2006/ole">
            <mc:AlternateContent xmlns:mc="http://schemas.openxmlformats.org/markup-compatibility/2006">
              <mc:Choice xmlns:v="urn:schemas-microsoft-com:vml" Requires="v">
                <p:oleObj spid="_x0000_s46448" name="Equation" r:id="rId8" imgW="203040" imgH="279360" progId="Equation.DSMT4">
                  <p:embed/>
                </p:oleObj>
              </mc:Choice>
              <mc:Fallback>
                <p:oleObj name="Equation" r:id="rId8" imgW="203040" imgH="279360" progId="Equation.DSMT4">
                  <p:embed/>
                  <p:pic>
                    <p:nvPicPr>
                      <p:cNvPr id="0" name="Object 3"/>
                      <p:cNvPicPr>
                        <a:picLocks noChangeAspect="1" noChangeArrowheads="1"/>
                      </p:cNvPicPr>
                      <p:nvPr/>
                    </p:nvPicPr>
                    <p:blipFill>
                      <a:blip r:embed="rId9"/>
                      <a:srcRect/>
                      <a:stretch>
                        <a:fillRect/>
                      </a:stretch>
                    </p:blipFill>
                    <p:spPr bwMode="auto">
                      <a:xfrm>
                        <a:off x="1119188" y="3613150"/>
                        <a:ext cx="206375"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ъект 17"/>
          <p:cNvGraphicFramePr>
            <a:graphicFrameLocks noChangeAspect="1"/>
          </p:cNvGraphicFramePr>
          <p:nvPr>
            <p:extLst>
              <p:ext uri="{D42A27DB-BD31-4B8C-83A1-F6EECF244321}">
                <p14:modId xmlns:p14="http://schemas.microsoft.com/office/powerpoint/2010/main" val="44927463"/>
              </p:ext>
            </p:extLst>
          </p:nvPr>
        </p:nvGraphicFramePr>
        <p:xfrm>
          <a:off x="1116013" y="5829300"/>
          <a:ext cx="266700" cy="279400"/>
        </p:xfrm>
        <a:graphic>
          <a:graphicData uri="http://schemas.openxmlformats.org/presentationml/2006/ole">
            <mc:AlternateContent xmlns:mc="http://schemas.openxmlformats.org/markup-compatibility/2006">
              <mc:Choice xmlns:v="urn:schemas-microsoft-com:vml" Requires="v">
                <p:oleObj spid="_x0000_s46449" name="Equation" r:id="rId10" imgW="266400" imgH="279360" progId="Equation.DSMT4">
                  <p:embed/>
                </p:oleObj>
              </mc:Choice>
              <mc:Fallback>
                <p:oleObj name="Equation" r:id="rId10" imgW="266400" imgH="279360" progId="Equation.DSMT4">
                  <p:embed/>
                  <p:pic>
                    <p:nvPicPr>
                      <p:cNvPr id="0" name="Object 5"/>
                      <p:cNvPicPr>
                        <a:picLocks noChangeAspect="1" noChangeArrowheads="1"/>
                      </p:cNvPicPr>
                      <p:nvPr/>
                    </p:nvPicPr>
                    <p:blipFill>
                      <a:blip r:embed="rId11"/>
                      <a:srcRect/>
                      <a:stretch>
                        <a:fillRect/>
                      </a:stretch>
                    </p:blipFill>
                    <p:spPr bwMode="auto">
                      <a:xfrm>
                        <a:off x="1116013" y="5829300"/>
                        <a:ext cx="2667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 name="Рисунок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16638" y="936154"/>
            <a:ext cx="3086059" cy="2016124"/>
          </a:xfrm>
          <a:prstGeom prst="rect">
            <a:avLst/>
          </a:prstGeom>
        </p:spPr>
      </p:pic>
      <p:pic>
        <p:nvPicPr>
          <p:cNvPr id="21" name="Рисунок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16637" y="4968402"/>
            <a:ext cx="3086059" cy="2016124"/>
          </a:xfrm>
          <a:prstGeom prst="rect">
            <a:avLst/>
          </a:prstGeom>
        </p:spPr>
      </p:pic>
      <p:sp>
        <p:nvSpPr>
          <p:cNvPr id="22" name="TextBox 21"/>
          <p:cNvSpPr txBox="1"/>
          <p:nvPr/>
        </p:nvSpPr>
        <p:spPr>
          <a:xfrm>
            <a:off x="7236718" y="504106"/>
            <a:ext cx="1368152"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Полочки</a:t>
            </a:r>
            <a:endParaRPr lang="ru-RU" sz="1600" dirty="0">
              <a:latin typeface="Times New Roman" panose="02020603050405020304" pitchFamily="18" charset="0"/>
              <a:cs typeface="Times New Roman" panose="02020603050405020304" pitchFamily="18" charset="0"/>
            </a:endParaRPr>
          </a:p>
        </p:txBody>
      </p:sp>
      <p:graphicFrame>
        <p:nvGraphicFramePr>
          <p:cNvPr id="23" name="Объект 22"/>
          <p:cNvGraphicFramePr>
            <a:graphicFrameLocks noChangeAspect="1"/>
          </p:cNvGraphicFramePr>
          <p:nvPr>
            <p:extLst>
              <p:ext uri="{D42A27DB-BD31-4B8C-83A1-F6EECF244321}">
                <p14:modId xmlns:p14="http://schemas.microsoft.com/office/powerpoint/2010/main" val="2077933999"/>
              </p:ext>
            </p:extLst>
          </p:nvPr>
        </p:nvGraphicFramePr>
        <p:xfrm>
          <a:off x="6015633" y="1396305"/>
          <a:ext cx="200025" cy="276225"/>
        </p:xfrm>
        <a:graphic>
          <a:graphicData uri="http://schemas.openxmlformats.org/presentationml/2006/ole">
            <mc:AlternateContent xmlns:mc="http://schemas.openxmlformats.org/markup-compatibility/2006">
              <mc:Choice xmlns:v="urn:schemas-microsoft-com:vml" Requires="v">
                <p:oleObj spid="_x0000_s46450" name="Equation" r:id="rId14" imgW="203112" imgH="279279" progId="Equation.DSMT4">
                  <p:embed/>
                </p:oleObj>
              </mc:Choice>
              <mc:Fallback>
                <p:oleObj name="Equation" r:id="rId14" imgW="203112" imgH="279279" progId="Equation.DSMT4">
                  <p:embed/>
                  <p:pic>
                    <p:nvPicPr>
                      <p:cNvPr id="14" name="Объект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15633" y="1396305"/>
                        <a:ext cx="200025"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Объект 23"/>
          <p:cNvGraphicFramePr>
            <a:graphicFrameLocks noChangeAspect="1"/>
          </p:cNvGraphicFramePr>
          <p:nvPr>
            <p:extLst>
              <p:ext uri="{D42A27DB-BD31-4B8C-83A1-F6EECF244321}">
                <p14:modId xmlns:p14="http://schemas.microsoft.com/office/powerpoint/2010/main" val="2348925732"/>
              </p:ext>
            </p:extLst>
          </p:nvPr>
        </p:nvGraphicFramePr>
        <p:xfrm>
          <a:off x="6012582" y="3600450"/>
          <a:ext cx="219075" cy="304800"/>
        </p:xfrm>
        <a:graphic>
          <a:graphicData uri="http://schemas.openxmlformats.org/presentationml/2006/ole">
            <mc:AlternateContent xmlns:mc="http://schemas.openxmlformats.org/markup-compatibility/2006">
              <mc:Choice xmlns:v="urn:schemas-microsoft-com:vml" Requires="v">
                <p:oleObj spid="_x0000_s46451" name="Equation" r:id="rId16" imgW="215713" imgH="304536" progId="Equation.DSMT4">
                  <p:embed/>
                </p:oleObj>
              </mc:Choice>
              <mc:Fallback>
                <p:oleObj name="Equation" r:id="rId16" imgW="215713" imgH="304536" progId="Equation.DSMT4">
                  <p:embed/>
                  <p:pic>
                    <p:nvPicPr>
                      <p:cNvPr id="16" name="Объект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12582" y="3600450"/>
                        <a:ext cx="219075"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Объект 24"/>
          <p:cNvGraphicFramePr>
            <a:graphicFrameLocks noChangeAspect="1"/>
          </p:cNvGraphicFramePr>
          <p:nvPr>
            <p:extLst>
              <p:ext uri="{D42A27DB-BD31-4B8C-83A1-F6EECF244321}">
                <p14:modId xmlns:p14="http://schemas.microsoft.com/office/powerpoint/2010/main" val="860653285"/>
              </p:ext>
            </p:extLst>
          </p:nvPr>
        </p:nvGraphicFramePr>
        <p:xfrm>
          <a:off x="6015805" y="5815930"/>
          <a:ext cx="266700" cy="304800"/>
        </p:xfrm>
        <a:graphic>
          <a:graphicData uri="http://schemas.openxmlformats.org/presentationml/2006/ole">
            <mc:AlternateContent xmlns:mc="http://schemas.openxmlformats.org/markup-compatibility/2006">
              <mc:Choice xmlns:v="urn:schemas-microsoft-com:vml" Requires="v">
                <p:oleObj spid="_x0000_s46452" name="Equation" r:id="rId18" imgW="266469" imgH="304536" progId="Equation.DSMT4">
                  <p:embed/>
                </p:oleObj>
              </mc:Choice>
              <mc:Fallback>
                <p:oleObj name="Equation" r:id="rId18" imgW="266469" imgH="304536" progId="Equation.DSMT4">
                  <p:embed/>
                  <p:pic>
                    <p:nvPicPr>
                      <p:cNvPr id="18" name="Объект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15805" y="5815930"/>
                        <a:ext cx="2667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6" name="Рисунок 2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531581" y="2961528"/>
            <a:ext cx="3071116" cy="2006361"/>
          </a:xfrm>
          <a:prstGeom prst="rect">
            <a:avLst/>
          </a:prstGeom>
        </p:spPr>
      </p:pic>
      <p:sp>
        <p:nvSpPr>
          <p:cNvPr id="20" name="TextBox 19"/>
          <p:cNvSpPr txBox="1"/>
          <p:nvPr/>
        </p:nvSpPr>
        <p:spPr>
          <a:xfrm>
            <a:off x="179934" y="144482"/>
            <a:ext cx="10006038"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Деформирование элемента лонжерона среднемагистрального самолета МС-21</a:t>
            </a:r>
            <a:endParaRPr lang="ru-RU" b="1" u="sng" dirty="0">
              <a:latin typeface="Times New Roman" panose="02020603050405020304" pitchFamily="18" charset="0"/>
              <a:cs typeface="Times New Roman" panose="02020603050405020304" pitchFamily="18" charset="0"/>
            </a:endParaRPr>
          </a:p>
        </p:txBody>
      </p:sp>
      <p:sp>
        <p:nvSpPr>
          <p:cNvPr id="2" name="Номер слайда 1"/>
          <p:cNvSpPr>
            <a:spLocks noGrp="1"/>
          </p:cNvSpPr>
          <p:nvPr>
            <p:ph type="sldNum" sz="quarter" idx="12"/>
          </p:nvPr>
        </p:nvSpPr>
        <p:spPr/>
        <p:txBody>
          <a:bodyPr/>
          <a:lstStyle/>
          <a:p>
            <a:pPr>
              <a:defRPr/>
            </a:pPr>
            <a:fld id="{2C388707-8D1A-47F9-B702-FEE786BB69B4}" type="slidenum">
              <a:rPr lang="ru-RU" altLang="en-US" smtClean="0"/>
              <a:pPr>
                <a:defRPr/>
              </a:pPr>
              <a:t>29</a:t>
            </a:fld>
            <a:endParaRPr lang="ru-RU" altLang="en-US"/>
          </a:p>
        </p:txBody>
      </p:sp>
    </p:spTree>
    <p:extLst>
      <p:ext uri="{BB962C8B-B14F-4D97-AF65-F5344CB8AC3E}">
        <p14:creationId xmlns:p14="http://schemas.microsoft.com/office/powerpoint/2010/main" val="37132330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5"/>
          <p:cNvSpPr>
            <a:spLocks noChangeArrowheads="1"/>
          </p:cNvSpPr>
          <p:nvPr/>
        </p:nvSpPr>
        <p:spPr bwMode="auto">
          <a:xfrm>
            <a:off x="4212382" y="95434"/>
            <a:ext cx="18296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ru-RU" altLang="ru-RU" sz="2000" b="1" u="sng" dirty="0" smtClean="0">
                <a:latin typeface="Times New Roman" panose="02020603050405020304" pitchFamily="18" charset="0"/>
                <a:cs typeface="Times New Roman" panose="02020603050405020304" pitchFamily="18" charset="0"/>
              </a:rPr>
              <a:t>Актуальность</a:t>
            </a:r>
            <a:endParaRPr lang="ru-RU" altLang="ru-RU" sz="2000" b="1" u="sng" dirty="0">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l="37835" r="39573" b="4380"/>
          <a:stretch/>
        </p:blipFill>
        <p:spPr>
          <a:xfrm>
            <a:off x="251942" y="504106"/>
            <a:ext cx="1507007" cy="4252097"/>
          </a:xfrm>
          <a:prstGeom prst="rect">
            <a:avLst/>
          </a:prstGeom>
        </p:spPr>
      </p:pic>
      <p:pic>
        <p:nvPicPr>
          <p:cNvPr id="7" name="Рисунок 6"/>
          <p:cNvPicPr>
            <a:picLocks noChangeAspect="1"/>
          </p:cNvPicPr>
          <p:nvPr/>
        </p:nvPicPr>
        <p:blipFill rotWithShape="1">
          <a:blip r:embed="rId3" cstate="print">
            <a:extLst>
              <a:ext uri="{28A0092B-C50C-407E-A947-70E740481C1C}">
                <a14:useLocalDpi xmlns:a14="http://schemas.microsoft.com/office/drawing/2010/main" val="0"/>
              </a:ext>
            </a:extLst>
          </a:blip>
          <a:srcRect t="7453" b="16621"/>
          <a:stretch/>
        </p:blipFill>
        <p:spPr>
          <a:xfrm>
            <a:off x="1764110" y="2736354"/>
            <a:ext cx="3960440" cy="2027222"/>
          </a:xfrm>
          <a:prstGeom prst="rect">
            <a:avLst/>
          </a:prstGeom>
        </p:spPr>
      </p:pic>
      <p:sp>
        <p:nvSpPr>
          <p:cNvPr id="8" name="Rectangle 15"/>
          <p:cNvSpPr>
            <a:spLocks noChangeArrowheads="1"/>
          </p:cNvSpPr>
          <p:nvPr/>
        </p:nvSpPr>
        <p:spPr bwMode="auto">
          <a:xfrm>
            <a:off x="6084590" y="1598742"/>
            <a:ext cx="4046486" cy="1569660"/>
          </a:xfrm>
          <a:prstGeom prst="rect">
            <a:avLst/>
          </a:prstGeom>
          <a:noFill/>
          <a:ln w="28575">
            <a:solidFill>
              <a:srgbClr val="000000"/>
            </a:solidFill>
            <a:miter lim="800000"/>
            <a:headEnd/>
            <a:tailEnd/>
          </a:ln>
        </p:spPr>
        <p:txBody>
          <a:bodyPr wrap="square">
            <a:spAutoFit/>
          </a:bodyPr>
          <a:lstStyle/>
          <a:p>
            <a:pPr defTabSz="1008063" eaLnBrk="1" hangingPunct="1">
              <a:defRPr/>
            </a:pPr>
            <a:r>
              <a:rPr lang="ru-RU" altLang="ru-RU" sz="1600" b="1" dirty="0">
                <a:latin typeface="Times New Roman" panose="02020603050405020304" pitchFamily="18" charset="0"/>
                <a:cs typeface="Times New Roman" panose="02020603050405020304" pitchFamily="18" charset="0"/>
              </a:rPr>
              <a:t>- Повышение скорости полета ЛА</a:t>
            </a:r>
          </a:p>
          <a:p>
            <a:pPr defTabSz="1008063" eaLnBrk="1" hangingPunct="1">
              <a:defRPr/>
            </a:pPr>
            <a:r>
              <a:rPr lang="ru-RU" altLang="ru-RU" sz="1600" b="1" dirty="0">
                <a:latin typeface="Times New Roman" panose="02020603050405020304" pitchFamily="18" charset="0"/>
                <a:cs typeface="Times New Roman" panose="02020603050405020304" pitchFamily="18" charset="0"/>
              </a:rPr>
              <a:t>- Увеличение </a:t>
            </a:r>
            <a:r>
              <a:rPr lang="ru-RU" altLang="ru-RU" sz="1600" b="1" dirty="0" smtClean="0">
                <a:latin typeface="Times New Roman" panose="02020603050405020304" pitchFamily="18" charset="0"/>
                <a:cs typeface="Times New Roman" panose="02020603050405020304" pitchFamily="18" charset="0"/>
              </a:rPr>
              <a:t>длительности эксплуатации ЛА</a:t>
            </a:r>
            <a:endParaRPr lang="ru-RU" altLang="ru-RU" sz="1600" b="1" dirty="0">
              <a:latin typeface="Times New Roman" panose="02020603050405020304" pitchFamily="18" charset="0"/>
              <a:cs typeface="Times New Roman" panose="02020603050405020304" pitchFamily="18" charset="0"/>
            </a:endParaRPr>
          </a:p>
          <a:p>
            <a:pPr defTabSz="1008063" eaLnBrk="1" hangingPunct="1">
              <a:defRPr/>
            </a:pPr>
            <a:r>
              <a:rPr lang="ru-RU" altLang="ru-RU" sz="1600" b="1" dirty="0" smtClean="0">
                <a:latin typeface="Times New Roman" panose="02020603050405020304" pitchFamily="18" charset="0"/>
                <a:cs typeface="Times New Roman" panose="02020603050405020304" pitchFamily="18" charset="0"/>
              </a:rPr>
              <a:t>- Усложнение </a:t>
            </a:r>
            <a:r>
              <a:rPr lang="ru-RU" altLang="ru-RU" sz="1600" b="1" dirty="0">
                <a:latin typeface="Times New Roman" panose="02020603050405020304" pitchFamily="18" charset="0"/>
                <a:cs typeface="Times New Roman" panose="02020603050405020304" pitchFamily="18" charset="0"/>
              </a:rPr>
              <a:t>отрабатываемых маневров</a:t>
            </a:r>
          </a:p>
          <a:p>
            <a:pPr defTabSz="1008063" eaLnBrk="1" hangingPunct="1">
              <a:defRPr/>
            </a:pPr>
            <a:r>
              <a:rPr lang="ru-RU" altLang="ru-RU" sz="1600" b="1" dirty="0" smtClean="0">
                <a:latin typeface="Times New Roman" panose="02020603050405020304" pitchFamily="18" charset="0"/>
                <a:cs typeface="Times New Roman" panose="02020603050405020304" pitchFamily="18" charset="0"/>
              </a:rPr>
              <a:t>- Повышение </a:t>
            </a:r>
            <a:r>
              <a:rPr lang="ru-RU" altLang="ru-RU" sz="1600" b="1" dirty="0">
                <a:latin typeface="Times New Roman" panose="02020603050405020304" pitchFamily="18" charset="0"/>
                <a:cs typeface="Times New Roman" panose="02020603050405020304" pitchFamily="18" charset="0"/>
              </a:rPr>
              <a:t>требований к </a:t>
            </a:r>
            <a:r>
              <a:rPr lang="ru-RU" altLang="ru-RU" sz="1600" b="1" dirty="0" err="1">
                <a:latin typeface="Times New Roman" panose="02020603050405020304" pitchFamily="18" charset="0"/>
                <a:cs typeface="Times New Roman" panose="02020603050405020304" pitchFamily="18" charset="0"/>
              </a:rPr>
              <a:t>размеростабильности</a:t>
            </a:r>
            <a:r>
              <a:rPr lang="ru-RU" altLang="ru-RU" sz="1600" b="1" dirty="0">
                <a:latin typeface="Times New Roman" panose="02020603050405020304" pitchFamily="18" charset="0"/>
                <a:cs typeface="Times New Roman" panose="02020603050405020304" pitchFamily="18" charset="0"/>
              </a:rPr>
              <a:t> конструкций</a:t>
            </a:r>
          </a:p>
        </p:txBody>
      </p:sp>
      <p:sp>
        <p:nvSpPr>
          <p:cNvPr id="9" name="Rectangle 15"/>
          <p:cNvSpPr>
            <a:spLocks noChangeArrowheads="1"/>
          </p:cNvSpPr>
          <p:nvPr/>
        </p:nvSpPr>
        <p:spPr bwMode="auto">
          <a:xfrm>
            <a:off x="6084590" y="3744466"/>
            <a:ext cx="4046486" cy="1815882"/>
          </a:xfrm>
          <a:prstGeom prst="rect">
            <a:avLst/>
          </a:prstGeom>
          <a:noFill/>
          <a:ln w="28575">
            <a:solidFill>
              <a:srgbClr val="000000"/>
            </a:solidFill>
            <a:miter lim="800000"/>
            <a:headEnd/>
            <a:tailEnd/>
          </a:ln>
        </p:spPr>
        <p:txBody>
          <a:bodyPr wrap="square">
            <a:spAutoFit/>
          </a:bodyPr>
          <a:lstStyle/>
          <a:p>
            <a:pPr indent="-377825" algn="just" defTabSz="1008063" eaLnBrk="1" hangingPunct="1">
              <a:defRPr/>
            </a:pPr>
            <a:r>
              <a:rPr lang="ru-RU" altLang="ru-RU" sz="1600" b="1" dirty="0">
                <a:latin typeface="Times New Roman" panose="02020603050405020304" pitchFamily="18" charset="0"/>
                <a:cs typeface="Times New Roman" panose="02020603050405020304" pitchFamily="18" charset="0"/>
              </a:rPr>
              <a:t>Ужесточение условий эксплуатации узлов и агрегатов конструкций </a:t>
            </a:r>
            <a:r>
              <a:rPr lang="ru-RU" altLang="ru-RU" sz="1600" b="1" dirty="0" smtClean="0">
                <a:latin typeface="Times New Roman" panose="02020603050405020304" pitchFamily="18" charset="0"/>
                <a:cs typeface="Times New Roman" panose="02020603050405020304" pitchFamily="18" charset="0"/>
              </a:rPr>
              <a:t>ЛА</a:t>
            </a:r>
            <a:endParaRPr lang="ru-RU" altLang="ru-RU" sz="1600" b="1" dirty="0">
              <a:latin typeface="Times New Roman" panose="02020603050405020304" pitchFamily="18" charset="0"/>
              <a:cs typeface="Times New Roman" panose="02020603050405020304" pitchFamily="18" charset="0"/>
            </a:endParaRPr>
          </a:p>
          <a:p>
            <a:pPr indent="-377825" algn="just" defTabSz="1008063" eaLnBrk="1" hangingPunct="1">
              <a:defRPr/>
            </a:pPr>
            <a:r>
              <a:rPr lang="ru-RU" altLang="ru-RU" sz="1600" b="1" dirty="0">
                <a:latin typeface="Times New Roman" panose="02020603050405020304" pitchFamily="18" charset="0"/>
                <a:cs typeface="Times New Roman" panose="02020603050405020304" pitchFamily="18" charset="0"/>
              </a:rPr>
              <a:t>- Повышение уровня эксплуатационных нагрузок (тепловые, силовые и т.д.)</a:t>
            </a:r>
          </a:p>
          <a:p>
            <a:pPr indent="-377825" algn="just" defTabSz="1008063" eaLnBrk="1" hangingPunct="1">
              <a:defRPr/>
            </a:pPr>
            <a:r>
              <a:rPr lang="ru-RU" altLang="ru-RU" sz="1600" b="1" dirty="0">
                <a:latin typeface="Times New Roman" panose="02020603050405020304" pitchFamily="18" charset="0"/>
                <a:cs typeface="Times New Roman" panose="02020603050405020304" pitchFamily="18" charset="0"/>
              </a:rPr>
              <a:t>- Увеличение длительности воздействия нагрузок</a:t>
            </a:r>
          </a:p>
          <a:p>
            <a:pPr indent="-377825" algn="just" defTabSz="1008063" eaLnBrk="1" hangingPunct="1">
              <a:defRPr/>
            </a:pPr>
            <a:r>
              <a:rPr lang="ru-RU" altLang="ru-RU" sz="1600" b="1" dirty="0">
                <a:latin typeface="Times New Roman" panose="02020603050405020304" pitchFamily="18" charset="0"/>
                <a:cs typeface="Times New Roman" panose="02020603050405020304" pitchFamily="18" charset="0"/>
              </a:rPr>
              <a:t>- Изменение характера </a:t>
            </a:r>
            <a:r>
              <a:rPr lang="ru-RU" altLang="ru-RU" sz="1600" b="1" dirty="0" smtClean="0">
                <a:latin typeface="Times New Roman" panose="02020603050405020304" pitchFamily="18" charset="0"/>
                <a:cs typeface="Times New Roman" panose="02020603050405020304" pitchFamily="18" charset="0"/>
              </a:rPr>
              <a:t>силовых </a:t>
            </a:r>
            <a:r>
              <a:rPr lang="ru-RU" altLang="ru-RU" sz="1600" b="1" dirty="0">
                <a:latin typeface="Times New Roman" panose="02020603050405020304" pitchFamily="18" charset="0"/>
                <a:cs typeface="Times New Roman" panose="02020603050405020304" pitchFamily="18" charset="0"/>
              </a:rPr>
              <a:t>нагрузок</a:t>
            </a:r>
            <a:endParaRPr lang="ru-RU" altLang="ru-RU" sz="1600" dirty="0">
              <a:solidFill>
                <a:srgbClr val="FF0000"/>
              </a:solidFill>
              <a:latin typeface="Times New Roman" panose="02020603050405020304" pitchFamily="18" charset="0"/>
              <a:cs typeface="Times New Roman" panose="02020603050405020304" pitchFamily="18" charset="0"/>
            </a:endParaRPr>
          </a:p>
        </p:txBody>
      </p:sp>
      <p:sp>
        <p:nvSpPr>
          <p:cNvPr id="10" name="Rectangle 15"/>
          <p:cNvSpPr>
            <a:spLocks noChangeArrowheads="1"/>
          </p:cNvSpPr>
          <p:nvPr/>
        </p:nvSpPr>
        <p:spPr bwMode="auto">
          <a:xfrm>
            <a:off x="190533" y="4746625"/>
            <a:ext cx="5190981" cy="830997"/>
          </a:xfrm>
          <a:prstGeom prst="rect">
            <a:avLst/>
          </a:prstGeom>
          <a:noFill/>
          <a:ln w="28575">
            <a:solidFill>
              <a:schemeClr val="tx1"/>
            </a:solidFill>
            <a:miter lim="800000"/>
            <a:headEnd/>
            <a:tailEnd/>
          </a:ln>
        </p:spPr>
        <p:txBody>
          <a:bodyPr wrap="square">
            <a:spAutoFit/>
          </a:bodyPr>
          <a:lstStyle/>
          <a:p>
            <a:pPr indent="-179388" algn="ctr" defTabSz="1008063" eaLnBrk="1" hangingPunct="1">
              <a:spcAft>
                <a:spcPts val="1200"/>
              </a:spcAft>
            </a:pPr>
            <a:r>
              <a:rPr lang="ru-RU" altLang="ru-RU" sz="1600" b="1" dirty="0">
                <a:latin typeface="Times New Roman" panose="02020603050405020304" pitchFamily="18" charset="0"/>
                <a:cs typeface="Times New Roman" panose="02020603050405020304" pitchFamily="18" charset="0"/>
              </a:rPr>
              <a:t>Эксплуатация </a:t>
            </a:r>
            <a:r>
              <a:rPr lang="ru-RU" altLang="ru-RU" sz="1600" b="1" dirty="0" smtClean="0">
                <a:latin typeface="Times New Roman" panose="02020603050405020304" pitchFamily="18" charset="0"/>
                <a:cs typeface="Times New Roman" panose="02020603050405020304" pitchFamily="18" charset="0"/>
              </a:rPr>
              <a:t>композитных изделий в </a:t>
            </a:r>
            <a:r>
              <a:rPr lang="ru-RU" altLang="ru-RU" sz="1600" b="1" dirty="0">
                <a:latin typeface="Times New Roman" panose="02020603050405020304" pitchFamily="18" charset="0"/>
                <a:cs typeface="Times New Roman" panose="02020603050405020304" pitchFamily="18" charset="0"/>
              </a:rPr>
              <a:t>экстремальных условиях продолжительного </a:t>
            </a:r>
            <a:r>
              <a:rPr lang="ru-RU" altLang="ru-RU" sz="1600" b="1" dirty="0" smtClean="0">
                <a:latin typeface="Times New Roman" panose="02020603050405020304" pitchFamily="18" charset="0"/>
                <a:cs typeface="Times New Roman" panose="02020603050405020304" pitchFamily="18" charset="0"/>
              </a:rPr>
              <a:t>силового воздействия</a:t>
            </a:r>
            <a:endParaRPr lang="ru-RU" altLang="ru-RU" sz="1600" b="1" dirty="0">
              <a:latin typeface="Times New Roman" panose="02020603050405020304" pitchFamily="18" charset="0"/>
              <a:cs typeface="Times New Roman" panose="02020603050405020304" pitchFamily="18" charset="0"/>
            </a:endParaRPr>
          </a:p>
        </p:txBody>
      </p:sp>
      <p:sp>
        <p:nvSpPr>
          <p:cNvPr id="11" name="Rectangle 15"/>
          <p:cNvSpPr>
            <a:spLocks noChangeArrowheads="1"/>
          </p:cNvSpPr>
          <p:nvPr/>
        </p:nvSpPr>
        <p:spPr bwMode="auto">
          <a:xfrm>
            <a:off x="6084590" y="516880"/>
            <a:ext cx="4046486" cy="646331"/>
          </a:xfrm>
          <a:prstGeom prst="rect">
            <a:avLst/>
          </a:prstGeom>
          <a:noFill/>
          <a:ln w="28575">
            <a:solidFill>
              <a:srgbClr val="000000"/>
            </a:solidFill>
            <a:miter lim="800000"/>
            <a:headEnd/>
            <a:tailEnd/>
          </a:ln>
        </p:spPr>
        <p:txBody>
          <a:bodyPr wrap="square">
            <a:spAutoFit/>
          </a:bodyPr>
          <a:lstStyle/>
          <a:p>
            <a:pPr indent="-377825" algn="ctr" defTabSz="1008063" eaLnBrk="1" hangingPunct="1">
              <a:defRPr/>
            </a:pPr>
            <a:r>
              <a:rPr lang="ru-RU" b="1" dirty="0">
                <a:latin typeface="Times New Roman" panose="02020603050405020304" pitchFamily="18" charset="0"/>
                <a:cs typeface="Times New Roman" panose="02020603050405020304" pitchFamily="18" charset="0"/>
              </a:rPr>
              <a:t>Повышение требований к тактико-техническим характеристикам ЛА</a:t>
            </a:r>
            <a:endParaRPr lang="ru-RU" dirty="0">
              <a:solidFill>
                <a:srgbClr val="FF0000"/>
              </a:solidFill>
              <a:latin typeface="Times New Roman" panose="02020603050405020304" pitchFamily="18" charset="0"/>
              <a:cs typeface="Times New Roman" panose="02020603050405020304" pitchFamily="18" charset="0"/>
            </a:endParaRPr>
          </a:p>
        </p:txBody>
      </p:sp>
      <p:sp>
        <p:nvSpPr>
          <p:cNvPr id="12" name="Стрелка вниз 11"/>
          <p:cNvSpPr/>
          <p:nvPr/>
        </p:nvSpPr>
        <p:spPr>
          <a:xfrm>
            <a:off x="7703788" y="3185676"/>
            <a:ext cx="512763" cy="55879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dirty="0"/>
          </a:p>
        </p:txBody>
      </p:sp>
      <p:sp>
        <p:nvSpPr>
          <p:cNvPr id="13" name="Стрелка влево 12"/>
          <p:cNvSpPr/>
          <p:nvPr/>
        </p:nvSpPr>
        <p:spPr>
          <a:xfrm>
            <a:off x="5381514" y="4969582"/>
            <a:ext cx="704124" cy="476250"/>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dirty="0"/>
          </a:p>
        </p:txBody>
      </p:sp>
      <p:sp>
        <p:nvSpPr>
          <p:cNvPr id="14" name="Rectangle 15"/>
          <p:cNvSpPr>
            <a:spLocks noChangeArrowheads="1"/>
          </p:cNvSpPr>
          <p:nvPr/>
        </p:nvSpPr>
        <p:spPr bwMode="auto">
          <a:xfrm>
            <a:off x="174477" y="5577622"/>
            <a:ext cx="10081120" cy="1477328"/>
          </a:xfrm>
          <a:prstGeom prst="rect">
            <a:avLst/>
          </a:prstGeom>
          <a:noFill/>
          <a:ln w="28575">
            <a:solidFill>
              <a:schemeClr val="tx1"/>
            </a:solidFill>
          </a:ln>
        </p:spPr>
        <p:style>
          <a:lnRef idx="1">
            <a:schemeClr val="accent1"/>
          </a:lnRef>
          <a:fillRef idx="2">
            <a:schemeClr val="accent1"/>
          </a:fillRef>
          <a:effectRef idx="1">
            <a:schemeClr val="accent1"/>
          </a:effectRef>
          <a:fontRef idx="minor">
            <a:schemeClr val="dk1"/>
          </a:fontRef>
        </p:style>
        <p:txBody>
          <a:bodyPr wrap="square">
            <a:spAutoFit/>
          </a:bodyPr>
          <a:lstStyle/>
          <a:p>
            <a:pPr indent="-377825" algn="just" defTabSz="1008063">
              <a:defRPr/>
            </a:pPr>
            <a:r>
              <a:rPr lang="ru-RU" dirty="0" smtClean="0">
                <a:latin typeface="Times New Roman" panose="02020603050405020304" pitchFamily="18" charset="0"/>
                <a:cs typeface="Times New Roman" panose="02020603050405020304" pitchFamily="18" charset="0"/>
              </a:rPr>
              <a:t>В </a:t>
            </a:r>
            <a:r>
              <a:rPr lang="ru-RU" dirty="0">
                <a:latin typeface="Times New Roman" panose="02020603050405020304" pitchFamily="18" charset="0"/>
                <a:cs typeface="Times New Roman" panose="02020603050405020304" pitchFamily="18" charset="0"/>
              </a:rPr>
              <a:t>сложившихся условиях повышение точности расчета деформирования композиционных материалов при различных видах нагружения может позволить уменьшить избыточные коэффициенты запаса и повысить весовое совершенство конструкций, следовательно, создание новых </a:t>
            </a:r>
            <a:r>
              <a:rPr lang="ru-RU" dirty="0" smtClean="0">
                <a:latin typeface="Times New Roman" panose="02020603050405020304" pitchFamily="18" charset="0"/>
                <a:cs typeface="Times New Roman" panose="02020603050405020304" pitchFamily="18" charset="0"/>
              </a:rPr>
              <a:t>методов </a:t>
            </a:r>
            <a:r>
              <a:rPr lang="ru-RU" dirty="0">
                <a:latin typeface="Times New Roman" panose="02020603050405020304" pitchFamily="18" charset="0"/>
                <a:cs typeface="Times New Roman" panose="02020603050405020304" pitchFamily="18" charset="0"/>
              </a:rPr>
              <a:t>расчета сопротивления волокнистых композиционных материалов деформированию и разрушению с учетом структурных факторов является актуальной задачей</a:t>
            </a:r>
            <a:endParaRPr lang="ru-RU" altLang="ru-RU" dirty="0">
              <a:solidFill>
                <a:prstClr val="black"/>
              </a:solidFill>
              <a:latin typeface="Times New Roman" panose="02020603050405020304" pitchFamily="18" charset="0"/>
              <a:cs typeface="Times New Roman" panose="02020603050405020304" pitchFamily="18" charset="0"/>
            </a:endParaRPr>
          </a:p>
        </p:txBody>
      </p:sp>
      <p:sp>
        <p:nvSpPr>
          <p:cNvPr id="15" name="Стрелка вниз 14"/>
          <p:cNvSpPr/>
          <p:nvPr/>
        </p:nvSpPr>
        <p:spPr>
          <a:xfrm>
            <a:off x="7703788" y="1175986"/>
            <a:ext cx="512763" cy="370668"/>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dirty="0"/>
          </a:p>
        </p:txBody>
      </p:sp>
      <p:pic>
        <p:nvPicPr>
          <p:cNvPr id="16" name="Рисунок 15" descr="Сайт проекта «Миллиметрон»"/>
          <p:cNvPicPr/>
          <p:nvPr/>
        </p:nvPicPr>
        <p:blipFill rotWithShape="1">
          <a:blip r:embed="rId4" cstate="print">
            <a:extLst>
              <a:ext uri="{28A0092B-C50C-407E-A947-70E740481C1C}">
                <a14:useLocalDpi xmlns:a14="http://schemas.microsoft.com/office/drawing/2010/main" val="0"/>
              </a:ext>
            </a:extLst>
          </a:blip>
          <a:srcRect l="12209"/>
          <a:stretch/>
        </p:blipFill>
        <p:spPr bwMode="auto">
          <a:xfrm>
            <a:off x="1746677" y="512818"/>
            <a:ext cx="2465705" cy="2190115"/>
          </a:xfrm>
          <a:prstGeom prst="rect">
            <a:avLst/>
          </a:prstGeom>
          <a:noFill/>
          <a:ln>
            <a:noFill/>
          </a:ln>
          <a:extLst>
            <a:ext uri="{53640926-AAD7-44D8-BBD7-CCE9431645EC}">
              <a14:shadowObscured xmlns:a14="http://schemas.microsoft.com/office/drawing/2010/main"/>
            </a:ext>
          </a:extLst>
        </p:spPr>
      </p:pic>
      <p:sp>
        <p:nvSpPr>
          <p:cNvPr id="2" name="Номер слайда 1"/>
          <p:cNvSpPr>
            <a:spLocks noGrp="1"/>
          </p:cNvSpPr>
          <p:nvPr>
            <p:ph type="sldNum" sz="quarter" idx="12"/>
          </p:nvPr>
        </p:nvSpPr>
        <p:spPr/>
        <p:txBody>
          <a:bodyPr/>
          <a:lstStyle/>
          <a:p>
            <a:pPr>
              <a:defRPr/>
            </a:pPr>
            <a:fld id="{2C388707-8D1A-47F9-B702-FEE786BB69B4}" type="slidenum">
              <a:rPr lang="ru-RU" altLang="en-US" smtClean="0"/>
              <a:pPr>
                <a:defRPr/>
              </a:pPr>
              <a:t>3</a:t>
            </a:fld>
            <a:endParaRPr lang="ru-RU" altLang="en-US"/>
          </a:p>
        </p:txBody>
      </p:sp>
    </p:spTree>
    <p:extLst>
      <p:ext uri="{BB962C8B-B14F-4D97-AF65-F5344CB8AC3E}">
        <p14:creationId xmlns:p14="http://schemas.microsoft.com/office/powerpoint/2010/main" val="6271383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15"/>
          <p:cNvSpPr>
            <a:spLocks noChangeArrowheads="1"/>
          </p:cNvSpPr>
          <p:nvPr/>
        </p:nvSpPr>
        <p:spPr bwMode="auto">
          <a:xfrm>
            <a:off x="603237" y="102315"/>
            <a:ext cx="93424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77825" indent="-377825" algn="ctr" defTabSz="1008063"/>
            <a:r>
              <a:rPr lang="ru-RU" altLang="ru-RU" b="1" u="sng" dirty="0">
                <a:latin typeface="Times New Roman" panose="02020603050405020304" pitchFamily="18" charset="0"/>
                <a:cs typeface="Times New Roman" panose="02020603050405020304" pitchFamily="18" charset="0"/>
              </a:rPr>
              <a:t>Основные результаты и выводы</a:t>
            </a:r>
            <a:endParaRPr lang="ru-RU" altLang="ru-RU" u="sng" dirty="0">
              <a:latin typeface="Times New Roman" panose="02020603050405020304" pitchFamily="18" charset="0"/>
              <a:cs typeface="Times New Roman" panose="02020603050405020304" pitchFamily="18" charset="0"/>
            </a:endParaRPr>
          </a:p>
        </p:txBody>
      </p:sp>
      <p:sp>
        <p:nvSpPr>
          <p:cNvPr id="28677" name="Rectangle 15"/>
          <p:cNvSpPr>
            <a:spLocks noChangeArrowheads="1"/>
          </p:cNvSpPr>
          <p:nvPr/>
        </p:nvSpPr>
        <p:spPr bwMode="auto">
          <a:xfrm>
            <a:off x="251942" y="582493"/>
            <a:ext cx="9923164" cy="61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just">
              <a:buFont typeface="+mj-lt"/>
              <a:buAutoNum type="arabicPeriod"/>
            </a:pPr>
            <a:r>
              <a:rPr lang="ru-RU" dirty="0" smtClean="0">
                <a:latin typeface="Times New Roman" panose="02020603050405020304" pitchFamily="18" charset="0"/>
                <a:cs typeface="Times New Roman" panose="02020603050405020304" pitchFamily="18" charset="0"/>
              </a:rPr>
              <a:t>Разработана </a:t>
            </a:r>
            <a:r>
              <a:rPr lang="ru-RU" dirty="0">
                <a:latin typeface="Times New Roman" panose="02020603050405020304" pitchFamily="18" charset="0"/>
                <a:cs typeface="Times New Roman" panose="02020603050405020304" pitchFamily="18" charset="0"/>
              </a:rPr>
              <a:t>математическая модель расчета нелинейного деформирования полимерных волокнистых слоев с различной укладкой и деформирования волокнистых слоев при длительном переменном во времени нагружении. Модель позволяет более точно определять напряженно-деформированное состояние волокнистых композитов с различной укладкой на основе термореактивных и термопластичных матрицам. Также модель применима к углерод-углеродным композиционным материалам. С помощью матричного анализа получены удобные для практического использования выражения для характеристик жесткости, податливости и технических характеристик упругости, позволяющие оценить анизотропию механических нелинейных и наследственно-упругих характеристик материала. Данная модель может быть использована для аналитических и численных расчетов деформирования конструкций при переменных нагрузках, а также для анализа и управления анизотропией диссипативных свойств материалов аналитическими методами, что актуально для решения задач вибрационного и динамического анализа, а также для оценки </a:t>
            </a:r>
            <a:r>
              <a:rPr lang="ru-RU" dirty="0" err="1">
                <a:latin typeface="Times New Roman" panose="02020603050405020304" pitchFamily="18" charset="0"/>
                <a:cs typeface="Times New Roman" panose="02020603050405020304" pitchFamily="18" charset="0"/>
              </a:rPr>
              <a:t>трещиностойкости</a:t>
            </a:r>
            <a:r>
              <a:rPr lang="ru-RU" dirty="0">
                <a:latin typeface="Times New Roman" panose="02020603050405020304" pitchFamily="18" charset="0"/>
                <a:cs typeface="Times New Roman" panose="02020603050405020304" pitchFamily="18" charset="0"/>
              </a:rPr>
              <a:t> материала.</a:t>
            </a:r>
          </a:p>
          <a:p>
            <a:pPr lvl="0" algn="just">
              <a:buFont typeface="+mj-lt"/>
              <a:buAutoNum type="arabicPeriod"/>
            </a:pPr>
            <a:r>
              <a:rPr lang="ru-RU" dirty="0">
                <a:latin typeface="Times New Roman" panose="02020603050405020304" pitchFamily="18" charset="0"/>
                <a:cs typeface="Times New Roman" panose="02020603050405020304" pitchFamily="18" charset="0"/>
              </a:rPr>
              <a:t>Проведены квазистатические испытания образцов из углепластика КМУ-4Л и БМИ-3/3692. Выполнены испытания на ползучесть и релаксацию для углепластика КМУ-4Л с перекрестным армированием для выявления реологических свойств. Также проведены испытания по длительному и переменному во времени нагружению углепластика БМИ-3/3692. Исследована анизотропия наследственно-упругих свойств материалов, выявлены закономерности нелинейного деформирования и проявления временных эффектов в полимерных композитах, армированных непрерывными волокнами. Полученные результаты позволили уточнить нелинейные и наследственно-упругие характеристики материала и могут быть применены для расчета композитных элементов изделий авиационной и ракетно-космической техники</a:t>
            </a:r>
            <a:r>
              <a:rPr lang="ru-RU" dirty="0" smtClean="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sp>
        <p:nvSpPr>
          <p:cNvPr id="2" name="Номер слайда 1"/>
          <p:cNvSpPr>
            <a:spLocks noGrp="1"/>
          </p:cNvSpPr>
          <p:nvPr>
            <p:ph type="sldNum" sz="quarter" idx="12"/>
          </p:nvPr>
        </p:nvSpPr>
        <p:spPr/>
        <p:txBody>
          <a:bodyPr/>
          <a:lstStyle/>
          <a:p>
            <a:pPr>
              <a:defRPr/>
            </a:pPr>
            <a:fld id="{2C388707-8D1A-47F9-B702-FEE786BB69B4}" type="slidenum">
              <a:rPr lang="ru-RU" altLang="en-US" smtClean="0"/>
              <a:pPr>
                <a:defRPr/>
              </a:pPr>
              <a:t>30</a:t>
            </a:fld>
            <a:endParaRPr lang="ru-RU"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5"/>
          <p:cNvSpPr>
            <a:spLocks noChangeArrowheads="1"/>
          </p:cNvSpPr>
          <p:nvPr/>
        </p:nvSpPr>
        <p:spPr bwMode="auto">
          <a:xfrm>
            <a:off x="603237" y="102315"/>
            <a:ext cx="93424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77825" indent="-377825" algn="ctr" defTabSz="1008063"/>
            <a:r>
              <a:rPr lang="ru-RU" altLang="ru-RU" b="1" u="sng" dirty="0">
                <a:latin typeface="Times New Roman" panose="02020603050405020304" pitchFamily="18" charset="0"/>
                <a:cs typeface="Times New Roman" panose="02020603050405020304" pitchFamily="18" charset="0"/>
              </a:rPr>
              <a:t>Основные результаты и выводы</a:t>
            </a:r>
            <a:endParaRPr lang="ru-RU" altLang="ru-RU" u="sng" dirty="0">
              <a:latin typeface="Times New Roman" panose="02020603050405020304" pitchFamily="18" charset="0"/>
              <a:cs typeface="Times New Roman" panose="02020603050405020304" pitchFamily="18" charset="0"/>
            </a:endParaRPr>
          </a:p>
        </p:txBody>
      </p:sp>
      <p:sp>
        <p:nvSpPr>
          <p:cNvPr id="6" name="Rectangle 15"/>
          <p:cNvSpPr>
            <a:spLocks noChangeArrowheads="1"/>
          </p:cNvSpPr>
          <p:nvPr/>
        </p:nvSpPr>
        <p:spPr bwMode="auto">
          <a:xfrm>
            <a:off x="172516" y="360090"/>
            <a:ext cx="10088538" cy="649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buFont typeface="+mj-lt"/>
              <a:buAutoNum type="arabicPeriod" startAt="3"/>
            </a:pPr>
            <a:r>
              <a:rPr lang="ru-RU" sz="1600" dirty="0" smtClean="0">
                <a:latin typeface="Times New Roman" panose="02020603050405020304" pitchFamily="18" charset="0"/>
                <a:cs typeface="Times New Roman" panose="02020603050405020304" pitchFamily="18" charset="0"/>
              </a:rPr>
              <a:t>Для </a:t>
            </a:r>
            <a:r>
              <a:rPr lang="ru-RU" sz="1600" dirty="0">
                <a:latin typeface="Times New Roman" panose="02020603050405020304" pitchFamily="18" charset="0"/>
                <a:cs typeface="Times New Roman" panose="02020603050405020304" pitchFamily="18" charset="0"/>
              </a:rPr>
              <a:t>проверки адекватности модели нелинейного деформирования проведены расчеты деформирования образцов из перекрестно-армированного углепластика КМУ-4Л, углепластика БМИ-3/3692, стеклопластика, углерод-углеродного композиционного материала, а также углепластиков на основе термопластичного связующего. Показано хорошее согласие расчетных и экспериментальных данных, средняя относительная ошибка по сравнению с линейной моделью уменьшена в 2,8 раза, а средняя </a:t>
            </a:r>
            <a:r>
              <a:rPr lang="ru-RU" sz="1600" dirty="0" err="1">
                <a:latin typeface="Times New Roman" panose="02020603050405020304" pitchFamily="18" charset="0"/>
                <a:cs typeface="Times New Roman" panose="02020603050405020304" pitchFamily="18" charset="0"/>
              </a:rPr>
              <a:t>квадратическая</a:t>
            </a:r>
            <a:r>
              <a:rPr lang="ru-RU" sz="1600" dirty="0">
                <a:latin typeface="Times New Roman" panose="02020603050405020304" pitchFamily="18" charset="0"/>
                <a:cs typeface="Times New Roman" panose="02020603050405020304" pitchFamily="18" charset="0"/>
              </a:rPr>
              <a:t> ошибка – в 3,3 раза. Выполнен расчет ползучести и релаксации для углепластика КМУ-4Л с различными укладками, а также проведено моделирование ползучести и переменного во времени нагружения для углепластика БМИ-3/3692. Средняя относительная ошибка по сравнению с линейной моделью уменьшена в 2,3 раза, а средняя </a:t>
            </a:r>
            <a:r>
              <a:rPr lang="ru-RU" sz="1600" dirty="0" err="1">
                <a:latin typeface="Times New Roman" panose="02020603050405020304" pitchFamily="18" charset="0"/>
                <a:cs typeface="Times New Roman" panose="02020603050405020304" pitchFamily="18" charset="0"/>
              </a:rPr>
              <a:t>квадратическая</a:t>
            </a:r>
            <a:r>
              <a:rPr lang="ru-RU" sz="1600" dirty="0">
                <a:latin typeface="Times New Roman" panose="02020603050405020304" pitchFamily="18" charset="0"/>
                <a:cs typeface="Times New Roman" panose="02020603050405020304" pitchFamily="18" charset="0"/>
              </a:rPr>
              <a:t> ошибка – в 2,0 раза.</a:t>
            </a:r>
          </a:p>
          <a:p>
            <a:pPr lvl="0">
              <a:buFont typeface="+mj-lt"/>
              <a:buAutoNum type="arabicPeriod" startAt="3"/>
            </a:pPr>
            <a:r>
              <a:rPr lang="ru-RU" sz="1600" dirty="0">
                <a:latin typeface="Times New Roman" panose="02020603050405020304" pitchFamily="18" charset="0"/>
                <a:cs typeface="Times New Roman" panose="02020603050405020304" pitchFamily="18" charset="0"/>
              </a:rPr>
              <a:t>Разработана модель деформирования криволинейной слоистой композитной балки. Модель позволяет определять окружные и радиальные напряжения для изотропных и слоистых конструкций. Выявлены наиболее опасные области балки, определено оптимальное соотношение прочности материала в радиальном и окружном направлениях, выработаны рекомендации по повышению несущей способности элемента. </a:t>
            </a:r>
          </a:p>
          <a:p>
            <a:pPr>
              <a:buFont typeface="+mj-lt"/>
              <a:buAutoNum type="arabicPeriod" startAt="3"/>
            </a:pPr>
            <a:r>
              <a:rPr lang="ru-RU" sz="1600" dirty="0">
                <a:latin typeface="Times New Roman" panose="02020603050405020304" pitchFamily="18" charset="0"/>
                <a:cs typeface="Times New Roman" panose="02020603050405020304" pitchFamily="18" charset="0"/>
              </a:rPr>
              <a:t>При помощи предложенных моделей выполнен расчет деформирования элемента центральной части главного зеркала космического аппарата «Спектр-М». Показано, что при хранении при нормальных условиях будет происходить ползучесть конструкции за счет релаксации внутренних напряжений, что негативно сказывается на качестве работы космического аппарата. Для придания требуемой формы главному зеркалу требуется либо изготовление новой оснастки, позволяющей учесть процесс ползучести при хранении, либо применение корректирующих усилий для придания зеркалу требуемой формы. При помощи разработанных моделей проведен расчет усилий для коррекции формы главного зеркала космического аппарата «Спектр-М», выполнена оценка изменения формы главного зеркала аппарата в зависимости от времени при хранении в нормальных условиях. Полученные результаты позволяют сделать вывод, что применение корректирующих усилий позволяет придать зеркалу параболическую форму с требуемыми параметрами для обеспечения функциональности космического аппарата. Таким образом, применение разработанных в диссертационной работе моделей позволило провести расчет элемента конструкции космического аппарата и устранить недостатки, влияющие на его </a:t>
            </a:r>
            <a:r>
              <a:rPr lang="ru-RU" sz="1600" dirty="0" smtClean="0">
                <a:latin typeface="Times New Roman" panose="02020603050405020304" pitchFamily="18" charset="0"/>
                <a:cs typeface="Times New Roman" panose="02020603050405020304" pitchFamily="18" charset="0"/>
              </a:rPr>
              <a:t>работоспособность.</a:t>
            </a:r>
            <a:endParaRPr lang="ru-RU" sz="1600" dirty="0">
              <a:latin typeface="Times New Roman" panose="02020603050405020304" pitchFamily="18" charset="0"/>
              <a:cs typeface="Times New Roman" panose="02020603050405020304" pitchFamily="18" charset="0"/>
            </a:endParaRPr>
          </a:p>
        </p:txBody>
      </p:sp>
      <p:sp>
        <p:nvSpPr>
          <p:cNvPr id="2" name="Номер слайда 1"/>
          <p:cNvSpPr>
            <a:spLocks noGrp="1"/>
          </p:cNvSpPr>
          <p:nvPr>
            <p:ph type="sldNum" sz="quarter" idx="12"/>
          </p:nvPr>
        </p:nvSpPr>
        <p:spPr/>
        <p:txBody>
          <a:bodyPr/>
          <a:lstStyle/>
          <a:p>
            <a:pPr>
              <a:defRPr/>
            </a:pPr>
            <a:fld id="{2C388707-8D1A-47F9-B702-FEE786BB69B4}" type="slidenum">
              <a:rPr lang="ru-RU" altLang="en-US" smtClean="0"/>
              <a:pPr>
                <a:defRPr/>
              </a:pPr>
              <a:t>31</a:t>
            </a:fld>
            <a:endParaRPr lang="ru-RU" altLang="en-US"/>
          </a:p>
        </p:txBody>
      </p:sp>
    </p:spTree>
    <p:extLst>
      <p:ext uri="{BB962C8B-B14F-4D97-AF65-F5344CB8AC3E}">
        <p14:creationId xmlns:p14="http://schemas.microsoft.com/office/powerpoint/2010/main" val="6204857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15"/>
          <p:cNvSpPr>
            <a:spLocks noChangeArrowheads="1"/>
          </p:cNvSpPr>
          <p:nvPr/>
        </p:nvSpPr>
        <p:spPr bwMode="auto">
          <a:xfrm>
            <a:off x="467966" y="330468"/>
            <a:ext cx="9577387"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77825" indent="-377825" algn="just" defTabSz="1008063">
              <a:defRPr/>
            </a:pPr>
            <a:r>
              <a:rPr lang="ru-RU" altLang="ru-RU" sz="1600" b="1" u="sng" dirty="0">
                <a:latin typeface="Times New Roman" panose="02020603050405020304" pitchFamily="18" charset="0"/>
                <a:cs typeface="Times New Roman" panose="02020603050405020304" pitchFamily="18" charset="0"/>
              </a:rPr>
              <a:t>Публикации:</a:t>
            </a:r>
          </a:p>
          <a:p>
            <a:pPr algn="just" defTabSz="1008063">
              <a:defRPr/>
            </a:pPr>
            <a:r>
              <a:rPr lang="ru-RU" altLang="ru-RU" sz="1600" dirty="0">
                <a:latin typeface="Times New Roman" panose="02020603050405020304" pitchFamily="18" charset="0"/>
                <a:cs typeface="Times New Roman" panose="02020603050405020304" pitchFamily="18" charset="0"/>
              </a:rPr>
              <a:t>По тематике диссертационной работы опубликовано </a:t>
            </a:r>
            <a:r>
              <a:rPr lang="ru-RU" altLang="ru-RU" sz="1600" b="1" dirty="0" smtClean="0">
                <a:latin typeface="Times New Roman" panose="02020603050405020304" pitchFamily="18" charset="0"/>
                <a:cs typeface="Times New Roman" panose="02020603050405020304" pitchFamily="18" charset="0"/>
              </a:rPr>
              <a:t>20 </a:t>
            </a:r>
            <a:r>
              <a:rPr lang="ru-RU" altLang="ru-RU" sz="1600" b="1" dirty="0">
                <a:latin typeface="Times New Roman" panose="02020603050405020304" pitchFamily="18" charset="0"/>
                <a:cs typeface="Times New Roman" panose="02020603050405020304" pitchFamily="18" charset="0"/>
              </a:rPr>
              <a:t>научных </a:t>
            </a:r>
            <a:r>
              <a:rPr lang="ru-RU" altLang="ru-RU" sz="1600" b="1" dirty="0" smtClean="0">
                <a:latin typeface="Times New Roman" panose="02020603050405020304" pitchFamily="18" charset="0"/>
                <a:cs typeface="Times New Roman" panose="02020603050405020304" pitchFamily="18" charset="0"/>
              </a:rPr>
              <a:t>работ</a:t>
            </a:r>
            <a:r>
              <a:rPr lang="ru-RU" altLang="ru-RU" sz="1600" dirty="0" smtClean="0">
                <a:latin typeface="Times New Roman" panose="02020603050405020304" pitchFamily="18" charset="0"/>
                <a:cs typeface="Times New Roman" panose="02020603050405020304" pitchFamily="18" charset="0"/>
              </a:rPr>
              <a:t>, </a:t>
            </a:r>
            <a:r>
              <a:rPr lang="ru-RU" altLang="ru-RU" sz="1600" dirty="0">
                <a:latin typeface="Times New Roman" panose="02020603050405020304" pitchFamily="18" charset="0"/>
                <a:cs typeface="Times New Roman" panose="02020603050405020304" pitchFamily="18" charset="0"/>
              </a:rPr>
              <a:t>из которых </a:t>
            </a:r>
            <a:r>
              <a:rPr lang="ru-RU" altLang="ru-RU" sz="1600" dirty="0" smtClean="0">
                <a:latin typeface="Times New Roman" panose="02020603050405020304" pitchFamily="18" charset="0"/>
                <a:cs typeface="Times New Roman" panose="02020603050405020304" pitchFamily="18" charset="0"/>
              </a:rPr>
              <a:t>3 работы</a:t>
            </a:r>
            <a:r>
              <a:rPr lang="en-US" altLang="ru-RU" sz="1600" dirty="0" smtClean="0">
                <a:latin typeface="Times New Roman" panose="02020603050405020304" pitchFamily="18" charset="0"/>
                <a:cs typeface="Times New Roman" panose="02020603050405020304" pitchFamily="18" charset="0"/>
              </a:rPr>
              <a:t> </a:t>
            </a:r>
            <a:r>
              <a:rPr lang="ru-RU" altLang="ru-RU" sz="1600" dirty="0" smtClean="0">
                <a:latin typeface="Times New Roman" panose="02020603050405020304" pitchFamily="18" charset="0"/>
                <a:cs typeface="Times New Roman" panose="02020603050405020304" pitchFamily="18" charset="0"/>
              </a:rPr>
              <a:t>опубликовано </a:t>
            </a:r>
            <a:r>
              <a:rPr lang="ru-RU" altLang="ru-RU" sz="1600" dirty="0">
                <a:latin typeface="Times New Roman" panose="02020603050405020304" pitchFamily="18" charset="0"/>
                <a:cs typeface="Times New Roman" panose="02020603050405020304" pitchFamily="18" charset="0"/>
              </a:rPr>
              <a:t>в изданиях, входящих в перечень ВАК, </a:t>
            </a:r>
            <a:r>
              <a:rPr lang="ru-RU" altLang="ru-RU" sz="1600" dirty="0" smtClean="0">
                <a:latin typeface="Times New Roman" panose="02020603050405020304" pitchFamily="18" charset="0"/>
                <a:cs typeface="Times New Roman" panose="02020603050405020304" pitchFamily="18" charset="0"/>
              </a:rPr>
              <a:t>1</a:t>
            </a:r>
            <a:r>
              <a:rPr lang="en-US" altLang="ru-RU" sz="1600" dirty="0" smtClean="0">
                <a:latin typeface="Times New Roman" panose="02020603050405020304" pitchFamily="18" charset="0"/>
                <a:cs typeface="Times New Roman" panose="02020603050405020304" pitchFamily="18" charset="0"/>
              </a:rPr>
              <a:t> </a:t>
            </a:r>
            <a:r>
              <a:rPr lang="ru-RU" altLang="ru-RU" sz="1600" dirty="0" smtClean="0">
                <a:latin typeface="Times New Roman" panose="02020603050405020304" pitchFamily="18" charset="0"/>
                <a:cs typeface="Times New Roman" panose="02020603050405020304" pitchFamily="18" charset="0"/>
              </a:rPr>
              <a:t>работа</a:t>
            </a:r>
            <a:r>
              <a:rPr lang="en-US" altLang="ru-RU" sz="1600" dirty="0" smtClean="0">
                <a:latin typeface="Times New Roman" panose="02020603050405020304" pitchFamily="18" charset="0"/>
                <a:cs typeface="Times New Roman" panose="02020603050405020304" pitchFamily="18" charset="0"/>
              </a:rPr>
              <a:t> </a:t>
            </a:r>
            <a:r>
              <a:rPr lang="ru-RU" altLang="ru-RU" sz="1600" dirty="0" smtClean="0">
                <a:latin typeface="Times New Roman" panose="02020603050405020304" pitchFamily="18" charset="0"/>
                <a:cs typeface="Times New Roman" panose="02020603050405020304" pitchFamily="18" charset="0"/>
              </a:rPr>
              <a:t>в</a:t>
            </a:r>
            <a:r>
              <a:rPr lang="en-US" altLang="ru-RU" sz="1600" dirty="0" smtClean="0">
                <a:latin typeface="Times New Roman" panose="02020603050405020304" pitchFamily="18" charset="0"/>
                <a:cs typeface="Times New Roman" panose="02020603050405020304" pitchFamily="18" charset="0"/>
              </a:rPr>
              <a:t> </a:t>
            </a:r>
            <a:r>
              <a:rPr lang="ru-RU" altLang="ru-RU" sz="1600" dirty="0" smtClean="0">
                <a:latin typeface="Times New Roman" panose="02020603050405020304" pitchFamily="18" charset="0"/>
                <a:cs typeface="Times New Roman" panose="02020603050405020304" pitchFamily="18" charset="0"/>
              </a:rPr>
              <a:t>издании,</a:t>
            </a:r>
            <a:r>
              <a:rPr lang="en-US" altLang="ru-RU" sz="1600" dirty="0" smtClean="0">
                <a:latin typeface="Times New Roman" panose="02020603050405020304" pitchFamily="18" charset="0"/>
                <a:cs typeface="Times New Roman" panose="02020603050405020304" pitchFamily="18" charset="0"/>
              </a:rPr>
              <a:t> </a:t>
            </a:r>
            <a:r>
              <a:rPr lang="ru-RU" altLang="ru-RU" sz="1600" dirty="0" smtClean="0">
                <a:latin typeface="Times New Roman" panose="02020603050405020304" pitchFamily="18" charset="0"/>
                <a:cs typeface="Times New Roman" panose="02020603050405020304" pitchFamily="18" charset="0"/>
              </a:rPr>
              <a:t>входящем</a:t>
            </a:r>
            <a:r>
              <a:rPr lang="en-US" altLang="ru-RU" sz="1600" dirty="0" smtClean="0">
                <a:latin typeface="Times New Roman" panose="02020603050405020304" pitchFamily="18" charset="0"/>
                <a:cs typeface="Times New Roman" panose="02020603050405020304" pitchFamily="18" charset="0"/>
              </a:rPr>
              <a:t> </a:t>
            </a:r>
            <a:r>
              <a:rPr lang="ru-RU" altLang="ru-RU" sz="1600" dirty="0" smtClean="0">
                <a:latin typeface="Times New Roman" panose="02020603050405020304" pitchFamily="18" charset="0"/>
                <a:cs typeface="Times New Roman" panose="02020603050405020304" pitchFamily="18" charset="0"/>
              </a:rPr>
              <a:t>в</a:t>
            </a:r>
            <a:r>
              <a:rPr lang="en-US" altLang="ru-RU" sz="1600" dirty="0" smtClean="0">
                <a:latin typeface="Times New Roman" panose="02020603050405020304" pitchFamily="18" charset="0"/>
                <a:cs typeface="Times New Roman" panose="02020603050405020304" pitchFamily="18" charset="0"/>
              </a:rPr>
              <a:t> </a:t>
            </a:r>
            <a:r>
              <a:rPr lang="ru-RU" altLang="ru-RU" sz="1600" dirty="0" smtClean="0">
                <a:latin typeface="Times New Roman" panose="02020603050405020304" pitchFamily="18" charset="0"/>
                <a:cs typeface="Times New Roman" panose="02020603050405020304" pitchFamily="18" charset="0"/>
              </a:rPr>
              <a:t>базу</a:t>
            </a:r>
            <a:r>
              <a:rPr lang="en-US" altLang="ru-RU" sz="1600" dirty="0" smtClean="0">
                <a:latin typeface="Times New Roman" panose="02020603050405020304" pitchFamily="18" charset="0"/>
                <a:cs typeface="Times New Roman" panose="02020603050405020304" pitchFamily="18" charset="0"/>
              </a:rPr>
              <a:t> </a:t>
            </a:r>
            <a:r>
              <a:rPr lang="ru-RU" altLang="ru-RU" sz="1600" dirty="0" smtClean="0">
                <a:latin typeface="Times New Roman" panose="02020603050405020304" pitchFamily="18" charset="0"/>
                <a:cs typeface="Times New Roman" panose="02020603050405020304" pitchFamily="18" charset="0"/>
              </a:rPr>
              <a:t>цитирования </a:t>
            </a:r>
            <a:r>
              <a:rPr lang="en-US" altLang="ru-RU" sz="1600" dirty="0" smtClean="0">
                <a:latin typeface="Times New Roman" panose="02020603050405020304" pitchFamily="18" charset="0"/>
                <a:cs typeface="Times New Roman" panose="02020603050405020304" pitchFamily="18" charset="0"/>
              </a:rPr>
              <a:t>Scopus, </a:t>
            </a:r>
            <a:r>
              <a:rPr lang="ru-RU" altLang="ru-RU" sz="1600" dirty="0" smtClean="0">
                <a:latin typeface="Times New Roman" panose="02020603050405020304" pitchFamily="18" charset="0"/>
                <a:cs typeface="Times New Roman" panose="02020603050405020304" pitchFamily="18" charset="0"/>
              </a:rPr>
              <a:t>12 </a:t>
            </a:r>
            <a:r>
              <a:rPr lang="ru-RU" altLang="ru-RU" sz="1600" dirty="0">
                <a:latin typeface="Times New Roman" panose="02020603050405020304" pitchFamily="18" charset="0"/>
                <a:cs typeface="Times New Roman" panose="02020603050405020304" pitchFamily="18" charset="0"/>
              </a:rPr>
              <a:t>работ опубликовано в изданиях, входящих </a:t>
            </a:r>
            <a:r>
              <a:rPr lang="ru-RU" altLang="ru-RU" sz="1600" dirty="0" smtClean="0">
                <a:latin typeface="Times New Roman" panose="02020603050405020304" pitchFamily="18" charset="0"/>
                <a:cs typeface="Times New Roman" panose="02020603050405020304" pitchFamily="18" charset="0"/>
              </a:rPr>
              <a:t>в </a:t>
            </a:r>
            <a:r>
              <a:rPr lang="ru-RU" altLang="ru-RU" sz="1600" dirty="0">
                <a:latin typeface="Times New Roman" panose="02020603050405020304" pitchFamily="18" charset="0"/>
                <a:cs typeface="Times New Roman" panose="02020603050405020304" pitchFamily="18" charset="0"/>
              </a:rPr>
              <a:t>базу цитирования </a:t>
            </a:r>
            <a:r>
              <a:rPr lang="ru-RU" altLang="ru-RU" sz="1600" dirty="0" smtClean="0">
                <a:latin typeface="Times New Roman" panose="02020603050405020304" pitchFamily="18" charset="0"/>
                <a:cs typeface="Times New Roman" panose="02020603050405020304" pitchFamily="18" charset="0"/>
              </a:rPr>
              <a:t>РИНЦ.</a:t>
            </a:r>
          </a:p>
          <a:p>
            <a:pPr algn="just" defTabSz="1008063">
              <a:defRPr/>
            </a:pPr>
            <a:r>
              <a:rPr lang="ru-RU" altLang="ru-RU" sz="1600" u="sng" dirty="0" smtClean="0">
                <a:latin typeface="Times New Roman" panose="02020603050405020304" pitchFamily="18" charset="0"/>
                <a:cs typeface="Times New Roman" panose="02020603050405020304" pitchFamily="18" charset="0"/>
              </a:rPr>
              <a:t>Статьи, опубликованные в журналах, входящих в перечень ВАК</a:t>
            </a:r>
            <a:endParaRPr lang="ru-RU" altLang="ru-RU" sz="1600" u="sng" dirty="0">
              <a:latin typeface="Times New Roman" panose="02020603050405020304" pitchFamily="18" charset="0"/>
              <a:cs typeface="Times New Roman" panose="02020603050405020304" pitchFamily="18" charset="0"/>
            </a:endParaRPr>
          </a:p>
          <a:p>
            <a:pPr marL="342900" lvl="0" indent="-342900" algn="just" defTabSz="1008063">
              <a:buFont typeface="+mj-lt"/>
              <a:buAutoNum type="arabicPeriod"/>
              <a:defRPr/>
            </a:pPr>
            <a:r>
              <a:rPr lang="ru-RU" sz="1600" dirty="0" err="1">
                <a:latin typeface="Times New Roman" panose="02020603050405020304" pitchFamily="18" charset="0"/>
                <a:cs typeface="Times New Roman" panose="02020603050405020304" pitchFamily="18" charset="0"/>
              </a:rPr>
              <a:t>Думанский</a:t>
            </a:r>
            <a:r>
              <a:rPr lang="ru-RU" sz="1600" dirty="0">
                <a:latin typeface="Times New Roman" panose="02020603050405020304" pitchFamily="18" charset="0"/>
                <a:cs typeface="Times New Roman" panose="02020603050405020304" pitchFamily="18" charset="0"/>
              </a:rPr>
              <a:t> А.М., </a:t>
            </a:r>
            <a:r>
              <a:rPr lang="ru-RU" sz="1600" dirty="0" err="1">
                <a:latin typeface="Times New Roman" panose="02020603050405020304" pitchFamily="18" charset="0"/>
                <a:cs typeface="Times New Roman" panose="02020603050405020304" pitchFamily="18" charset="0"/>
              </a:rPr>
              <a:t>Русланцев</a:t>
            </a:r>
            <a:r>
              <a:rPr lang="ru-RU" sz="1600" dirty="0">
                <a:latin typeface="Times New Roman" panose="02020603050405020304" pitchFamily="18" charset="0"/>
                <a:cs typeface="Times New Roman" panose="02020603050405020304" pitchFamily="18" charset="0"/>
              </a:rPr>
              <a:t> А.Н., Таирова Л.П. Модель нелинейного деформирования углепластиков // Конструкции из композиционных материалов. — 2013. — №4. — С.6-12.</a:t>
            </a:r>
          </a:p>
          <a:p>
            <a:pPr marL="342900" indent="-342900" algn="just">
              <a:buFont typeface="+mj-lt"/>
              <a:buAutoNum type="arabicPeriod"/>
            </a:pPr>
            <a:r>
              <a:rPr lang="ru-RU" sz="1600" dirty="0" smtClean="0">
                <a:latin typeface="Times New Roman" panose="02020603050405020304" pitchFamily="18" charset="0"/>
                <a:cs typeface="Times New Roman" panose="02020603050405020304" pitchFamily="18" charset="0"/>
              </a:rPr>
              <a:t>Русланцев А.Н</a:t>
            </a:r>
            <a:r>
              <a:rPr lang="ru-RU" sz="1600" dirty="0">
                <a:latin typeface="Times New Roman" panose="02020603050405020304" pitchFamily="18" charset="0"/>
                <a:cs typeface="Times New Roman" panose="02020603050405020304" pitchFamily="18" charset="0"/>
              </a:rPr>
              <a:t>., </a:t>
            </a:r>
            <a:r>
              <a:rPr lang="ru-RU" sz="1600" dirty="0" err="1">
                <a:latin typeface="Times New Roman" panose="02020603050405020304" pitchFamily="18" charset="0"/>
                <a:cs typeface="Times New Roman" panose="02020603050405020304" pitchFamily="18" charset="0"/>
              </a:rPr>
              <a:t>Думанский</a:t>
            </a:r>
            <a:r>
              <a:rPr lang="ru-RU"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А.М</a:t>
            </a:r>
            <a:r>
              <a:rPr lang="ru-RU" sz="1600" dirty="0">
                <a:latin typeface="Times New Roman" panose="02020603050405020304" pitchFamily="18" charset="0"/>
                <a:cs typeface="Times New Roman" panose="02020603050405020304" pitchFamily="18" charset="0"/>
              </a:rPr>
              <a:t>., Алимов </a:t>
            </a:r>
            <a:r>
              <a:rPr lang="ru-RU" sz="1600" dirty="0" smtClean="0">
                <a:latin typeface="Times New Roman" panose="02020603050405020304" pitchFamily="18" charset="0"/>
                <a:cs typeface="Times New Roman" panose="02020603050405020304" pitchFamily="18" charset="0"/>
              </a:rPr>
              <a:t>М.А</a:t>
            </a:r>
            <a:r>
              <a:rPr lang="ru-RU" sz="1600" dirty="0">
                <a:latin typeface="Times New Roman" panose="02020603050405020304" pitchFamily="18" charset="0"/>
                <a:cs typeface="Times New Roman" panose="02020603050405020304" pitchFamily="18" charset="0"/>
              </a:rPr>
              <a:t>. Модель напряженно-деформированного состояния криволинейной слоистой композитной балки // Труды МАИ, 2017, №</a:t>
            </a:r>
            <a:r>
              <a:rPr lang="ru-RU" sz="1600" dirty="0" smtClean="0">
                <a:latin typeface="Times New Roman" panose="02020603050405020304" pitchFamily="18" charset="0"/>
                <a:cs typeface="Times New Roman" panose="02020603050405020304" pitchFamily="18" charset="0"/>
              </a:rPr>
              <a:t>96, </a:t>
            </a:r>
            <a:r>
              <a:rPr lang="ru-RU" sz="1600" dirty="0">
                <a:latin typeface="Times New Roman" panose="02020603050405020304" pitchFamily="18" charset="0"/>
                <a:cs typeface="Times New Roman" panose="02020603050405020304" pitchFamily="18" charset="0"/>
                <a:hlinkClick r:id="rId2"/>
              </a:rPr>
              <a:t>http://</a:t>
            </a:r>
            <a:r>
              <a:rPr lang="ru-RU" sz="1600" dirty="0" smtClean="0">
                <a:latin typeface="Times New Roman" panose="02020603050405020304" pitchFamily="18" charset="0"/>
                <a:cs typeface="Times New Roman" panose="02020603050405020304" pitchFamily="18" charset="0"/>
                <a:hlinkClick r:id="rId2"/>
              </a:rPr>
              <a:t>trudymai.ru/upload/iblock/ef2/Ruslantsev_Dumanskiy_Alimov_rus.pdf</a:t>
            </a:r>
            <a:endParaRPr lang="ru-RU" sz="16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ru-RU" sz="1600" dirty="0">
                <a:latin typeface="Times New Roman" panose="02020603050405020304" pitchFamily="18" charset="0"/>
                <a:cs typeface="Times New Roman" panose="02020603050405020304" pitchFamily="18" charset="0"/>
              </a:rPr>
              <a:t>Русланцев </a:t>
            </a:r>
            <a:r>
              <a:rPr lang="ru-RU" sz="1600" dirty="0" smtClean="0">
                <a:latin typeface="Times New Roman" panose="02020603050405020304" pitchFamily="18" charset="0"/>
                <a:cs typeface="Times New Roman" panose="02020603050405020304" pitchFamily="18" charset="0"/>
              </a:rPr>
              <a:t>А.Н</a:t>
            </a:r>
            <a:r>
              <a:rPr lang="ru-RU" sz="1600" dirty="0">
                <a:latin typeface="Times New Roman" panose="02020603050405020304" pitchFamily="18" charset="0"/>
                <a:cs typeface="Times New Roman" panose="02020603050405020304" pitchFamily="18" charset="0"/>
              </a:rPr>
              <a:t>., </a:t>
            </a:r>
            <a:r>
              <a:rPr lang="ru-RU" sz="1600" dirty="0" err="1">
                <a:latin typeface="Times New Roman" panose="02020603050405020304" pitchFamily="18" charset="0"/>
                <a:cs typeface="Times New Roman" panose="02020603050405020304" pitchFamily="18" charset="0"/>
              </a:rPr>
              <a:t>Думанский</a:t>
            </a:r>
            <a:r>
              <a:rPr lang="ru-RU"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А.М. Деформирование углепластиков под действием переменных во времени нагрузок // </a:t>
            </a:r>
            <a:r>
              <a:rPr lang="ru-RU" sz="1600" dirty="0">
                <a:latin typeface="Times New Roman" panose="02020603050405020304" pitchFamily="18" charset="0"/>
                <a:cs typeface="Times New Roman" panose="02020603050405020304" pitchFamily="18" charset="0"/>
              </a:rPr>
              <a:t>Труды МАИ, 2017, №</a:t>
            </a:r>
            <a:r>
              <a:rPr lang="ru-RU" sz="1600" dirty="0" smtClean="0">
                <a:latin typeface="Times New Roman" panose="02020603050405020304" pitchFamily="18" charset="0"/>
                <a:cs typeface="Times New Roman" panose="02020603050405020304" pitchFamily="18" charset="0"/>
              </a:rPr>
              <a:t>97, </a:t>
            </a:r>
            <a:r>
              <a:rPr lang="ru-RU" sz="1600" dirty="0">
                <a:latin typeface="Times New Roman" panose="02020603050405020304" pitchFamily="18" charset="0"/>
                <a:cs typeface="Times New Roman" panose="02020603050405020304" pitchFamily="18" charset="0"/>
                <a:hlinkClick r:id="rId3"/>
              </a:rPr>
              <a:t>http://trudymai.ru/upload/iblock/46b/Ruslantsev_Dumanskiy_rus.pdf</a:t>
            </a:r>
            <a:r>
              <a:rPr lang="ru-RU" sz="1600" dirty="0">
                <a:latin typeface="Times New Roman" panose="02020603050405020304" pitchFamily="18" charset="0"/>
                <a:cs typeface="Times New Roman" panose="02020603050405020304" pitchFamily="18" charset="0"/>
              </a:rPr>
              <a:t> </a:t>
            </a:r>
            <a:endParaRPr lang="ru-RU" sz="1600" dirty="0" smtClean="0">
              <a:latin typeface="Times New Roman" panose="02020603050405020304" pitchFamily="18" charset="0"/>
              <a:cs typeface="Times New Roman" panose="02020603050405020304" pitchFamily="18" charset="0"/>
            </a:endParaRPr>
          </a:p>
          <a:p>
            <a:pPr algn="just"/>
            <a:r>
              <a:rPr lang="ru-RU" altLang="ru-RU" sz="1600" u="sng" dirty="0" smtClean="0">
                <a:latin typeface="Times New Roman" panose="02020603050405020304" pitchFamily="18" charset="0"/>
                <a:cs typeface="Times New Roman" panose="02020603050405020304" pitchFamily="18" charset="0"/>
              </a:rPr>
              <a:t>Статьи, входящие в базу цитирования </a:t>
            </a:r>
            <a:r>
              <a:rPr lang="en-US" altLang="ru-RU" sz="1600" u="sng" dirty="0" smtClean="0">
                <a:latin typeface="Times New Roman" panose="02020603050405020304" pitchFamily="18" charset="0"/>
                <a:cs typeface="Times New Roman" panose="02020603050405020304" pitchFamily="18" charset="0"/>
              </a:rPr>
              <a:t>Scopus:</a:t>
            </a:r>
            <a:endParaRPr lang="ru-RU" altLang="ru-RU" sz="1600" u="sng"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Ruslantsev A.N., </a:t>
            </a:r>
            <a:r>
              <a:rPr lang="en-US" sz="1600" dirty="0" err="1">
                <a:latin typeface="Times New Roman" panose="02020603050405020304" pitchFamily="18" charset="0"/>
                <a:cs typeface="Times New Roman" panose="02020603050405020304" pitchFamily="18" charset="0"/>
              </a:rPr>
              <a:t>Portnova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Ya.M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Tairova</a:t>
            </a:r>
            <a:r>
              <a:rPr lang="en-US" sz="1600" dirty="0">
                <a:latin typeface="Times New Roman" panose="02020603050405020304" pitchFamily="18" charset="0"/>
                <a:cs typeface="Times New Roman" panose="02020603050405020304" pitchFamily="18" charset="0"/>
              </a:rPr>
              <a:t> L.P., </a:t>
            </a:r>
            <a:r>
              <a:rPr lang="en-US" sz="1600" dirty="0" err="1">
                <a:latin typeface="Times New Roman" panose="02020603050405020304" pitchFamily="18" charset="0"/>
                <a:cs typeface="Times New Roman" panose="02020603050405020304" pitchFamily="18" charset="0"/>
              </a:rPr>
              <a:t>Dumansky</a:t>
            </a:r>
            <a:r>
              <a:rPr lang="en-US" sz="1600" dirty="0">
                <a:latin typeface="Times New Roman" panose="02020603050405020304" pitchFamily="18" charset="0"/>
                <a:cs typeface="Times New Roman" panose="02020603050405020304" pitchFamily="18" charset="0"/>
              </a:rPr>
              <a:t> A.M. Analysis of mechanical properties anisotropy of </a:t>
            </a:r>
            <a:r>
              <a:rPr lang="en-US" sz="1600" dirty="0" err="1">
                <a:latin typeface="Times New Roman" panose="02020603050405020304" pitchFamily="18" charset="0"/>
                <a:cs typeface="Times New Roman" panose="02020603050405020304" pitchFamily="18" charset="0"/>
              </a:rPr>
              <a:t>nanomodified</a:t>
            </a:r>
            <a:r>
              <a:rPr lang="en-US" sz="1600" dirty="0">
                <a:latin typeface="Times New Roman" panose="02020603050405020304" pitchFamily="18" charset="0"/>
                <a:cs typeface="Times New Roman" panose="02020603050405020304" pitchFamily="18" charset="0"/>
              </a:rPr>
              <a:t> carbon fiber-reinforced woven composites</a:t>
            </a:r>
            <a:r>
              <a:rPr lang="ru-RU"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IOP Conference Series: Material Science and Engineering (MSE). </a:t>
            </a:r>
            <a:r>
              <a:rPr lang="ru-RU" sz="1600" dirty="0">
                <a:latin typeface="Times New Roman" panose="02020603050405020304" pitchFamily="18" charset="0"/>
                <a:cs typeface="Times New Roman" panose="02020603050405020304" pitchFamily="18" charset="0"/>
              </a:rPr>
              <a:t>Электрон</a:t>
            </a:r>
            <a:r>
              <a:rPr lang="en-US" sz="1600" dirty="0">
                <a:latin typeface="Times New Roman" panose="02020603050405020304" pitchFamily="18" charset="0"/>
                <a:cs typeface="Times New Roman" panose="02020603050405020304" pitchFamily="18" charset="0"/>
              </a:rPr>
              <a:t>. </a:t>
            </a:r>
            <a:r>
              <a:rPr lang="ru-RU" sz="1600" dirty="0" err="1">
                <a:latin typeface="Times New Roman" panose="02020603050405020304" pitchFamily="18" charset="0"/>
                <a:cs typeface="Times New Roman" panose="02020603050405020304" pitchFamily="18" charset="0"/>
              </a:rPr>
              <a:t>журн</a:t>
            </a:r>
            <a:r>
              <a:rPr lang="en-US" sz="1600" dirty="0">
                <a:latin typeface="Times New Roman" panose="02020603050405020304" pitchFamily="18" charset="0"/>
                <a:cs typeface="Times New Roman" panose="02020603050405020304" pitchFamily="18" charset="0"/>
              </a:rPr>
              <a:t>. — 2016. — Vol.153. DOI: </a:t>
            </a:r>
            <a:r>
              <a:rPr lang="en-US" sz="1600" dirty="0" smtClean="0">
                <a:latin typeface="Times New Roman" panose="02020603050405020304" pitchFamily="18" charset="0"/>
                <a:cs typeface="Times New Roman" panose="02020603050405020304" pitchFamily="18" charset="0"/>
              </a:rPr>
              <a:t>10.1088/1757-899</a:t>
            </a:r>
            <a:endParaRPr lang="ru-RU" altLang="ru-RU" sz="1600" dirty="0">
              <a:latin typeface="Times New Roman" panose="02020603050405020304" pitchFamily="18" charset="0"/>
              <a:cs typeface="Times New Roman" panose="02020603050405020304" pitchFamily="18" charset="0"/>
            </a:endParaRPr>
          </a:p>
        </p:txBody>
      </p:sp>
      <p:sp>
        <p:nvSpPr>
          <p:cNvPr id="2" name="Номер слайда 1"/>
          <p:cNvSpPr>
            <a:spLocks noGrp="1"/>
          </p:cNvSpPr>
          <p:nvPr>
            <p:ph type="sldNum" sz="quarter" idx="12"/>
          </p:nvPr>
        </p:nvSpPr>
        <p:spPr/>
        <p:txBody>
          <a:bodyPr/>
          <a:lstStyle/>
          <a:p>
            <a:pPr>
              <a:defRPr/>
            </a:pPr>
            <a:fld id="{2C388707-8D1A-47F9-B702-FEE786BB69B4}" type="slidenum">
              <a:rPr lang="ru-RU" altLang="en-US" smtClean="0"/>
              <a:pPr>
                <a:defRPr/>
              </a:pPr>
              <a:t>32</a:t>
            </a:fld>
            <a:endParaRPr lang="ru-RU"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15"/>
          <p:cNvSpPr>
            <a:spLocks noChangeArrowheads="1"/>
          </p:cNvSpPr>
          <p:nvPr/>
        </p:nvSpPr>
        <p:spPr bwMode="auto">
          <a:xfrm>
            <a:off x="179934" y="173732"/>
            <a:ext cx="10081120" cy="698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77825" indent="-377825" algn="just" defTabSz="1008063">
              <a:defRPr/>
            </a:pPr>
            <a:r>
              <a:rPr lang="ru-RU" altLang="ru-RU" sz="1600" b="1" u="sng" dirty="0">
                <a:latin typeface="Times New Roman" panose="02020603050405020304" pitchFamily="18" charset="0"/>
                <a:cs typeface="Times New Roman" panose="02020603050405020304" pitchFamily="18" charset="0"/>
              </a:rPr>
              <a:t>Апробация работы:</a:t>
            </a:r>
          </a:p>
          <a:p>
            <a:pPr marL="285750" lvl="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IX</a:t>
            </a:r>
            <a:r>
              <a:rPr lang="ru-RU" sz="1600" dirty="0">
                <a:latin typeface="Times New Roman" panose="02020603050405020304" pitchFamily="18" charset="0"/>
                <a:cs typeface="Times New Roman" panose="02020603050405020304" pitchFamily="18" charset="0"/>
              </a:rPr>
              <a:t> Международная конференция по неравновесным процессам в соплах и </a:t>
            </a:r>
            <a:r>
              <a:rPr lang="ru-RU" sz="1600" dirty="0" smtClean="0">
                <a:latin typeface="Times New Roman" panose="02020603050405020304" pitchFamily="18" charset="0"/>
                <a:cs typeface="Times New Roman" panose="02020603050405020304" pitchFamily="18" charset="0"/>
              </a:rPr>
              <a:t>струях, Алушта, 2012</a:t>
            </a:r>
            <a:endParaRPr lang="ru-RU"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Всероссийская конференции по испытаниям и исследованиям свойств материалов "</a:t>
            </a:r>
            <a:r>
              <a:rPr lang="ru-RU" sz="1600" dirty="0" err="1">
                <a:latin typeface="Times New Roman" panose="02020603050405020304" pitchFamily="18" charset="0"/>
                <a:cs typeface="Times New Roman" panose="02020603050405020304" pitchFamily="18" charset="0"/>
              </a:rPr>
              <a:t>ТестМат</a:t>
            </a:r>
            <a:r>
              <a:rPr lang="ru-RU" sz="1600" dirty="0">
                <a:latin typeface="Times New Roman" panose="02020603050405020304" pitchFamily="18" charset="0"/>
                <a:cs typeface="Times New Roman" panose="02020603050405020304" pitchFamily="18" charset="0"/>
              </a:rPr>
              <a:t> - </a:t>
            </a:r>
            <a:r>
              <a:rPr lang="ru-RU" sz="1600" dirty="0" smtClean="0">
                <a:latin typeface="Times New Roman" panose="02020603050405020304" pitchFamily="18" charset="0"/>
                <a:cs typeface="Times New Roman" panose="02020603050405020304" pitchFamily="18" charset="0"/>
              </a:rPr>
              <a:t>2013", Москва, 2013</a:t>
            </a:r>
            <a:endParaRPr lang="ru-RU"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GB" sz="1600" dirty="0" smtClean="0">
                <a:latin typeface="Times New Roman" panose="02020603050405020304" pitchFamily="18" charset="0"/>
                <a:cs typeface="Times New Roman" panose="02020603050405020304" pitchFamily="18" charset="0"/>
              </a:rPr>
              <a:t>XX</a:t>
            </a:r>
            <a:r>
              <a:rPr lang="ru-RU" sz="1600" dirty="0" smtClean="0">
                <a:latin typeface="Times New Roman" panose="02020603050405020304" pitchFamily="18" charset="0"/>
                <a:cs typeface="Times New Roman" panose="02020603050405020304" pitchFamily="18" charset="0"/>
              </a:rPr>
              <a:t> и </a:t>
            </a:r>
            <a:r>
              <a:rPr lang="en-US" sz="1600" dirty="0" smtClean="0">
                <a:latin typeface="Times New Roman" panose="02020603050405020304" pitchFamily="18" charset="0"/>
                <a:cs typeface="Times New Roman" panose="02020603050405020304" pitchFamily="18" charset="0"/>
              </a:rPr>
              <a:t>XXI</a:t>
            </a:r>
            <a:r>
              <a:rPr lang="ru-RU" sz="1600" dirty="0" smtClean="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Международная научно-техническая конференция «Конструкции и технологии получения изделий из неметаллических материалов</a:t>
            </a:r>
            <a:r>
              <a:rPr lang="ru-RU" sz="1600" dirty="0" smtClean="0">
                <a:latin typeface="Times New Roman" panose="02020603050405020304" pitchFamily="18" charset="0"/>
                <a:cs typeface="Times New Roman" panose="02020603050405020304" pitchFamily="18" charset="0"/>
              </a:rPr>
              <a:t>»,</a:t>
            </a:r>
            <a:r>
              <a:rPr lang="en-GB" sz="1600" dirty="0" smtClean="0">
                <a:latin typeface="Times New Roman" panose="02020603050405020304" pitchFamily="18" charset="0"/>
                <a:cs typeface="Times New Roman" panose="02020603050405020304" pitchFamily="18" charset="0"/>
              </a:rPr>
              <a:t> </a:t>
            </a:r>
            <a:r>
              <a:rPr lang="en-GB" sz="1600" dirty="0" err="1" smtClean="0">
                <a:latin typeface="Times New Roman" panose="02020603050405020304" pitchFamily="18" charset="0"/>
                <a:cs typeface="Times New Roman" panose="02020603050405020304" pitchFamily="18" charset="0"/>
              </a:rPr>
              <a:t>Обнинск</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Калужская</a:t>
            </a:r>
            <a:r>
              <a:rPr lang="en-GB" sz="1600" dirty="0">
                <a:latin typeface="Times New Roman" panose="02020603050405020304" pitchFamily="18" charset="0"/>
                <a:cs typeface="Times New Roman" panose="02020603050405020304" pitchFamily="18" charset="0"/>
              </a:rPr>
              <a:t> </a:t>
            </a:r>
            <a:r>
              <a:rPr lang="en-GB" sz="1600" dirty="0" err="1" smtClean="0">
                <a:latin typeface="Times New Roman" panose="02020603050405020304" pitchFamily="18" charset="0"/>
                <a:cs typeface="Times New Roman" panose="02020603050405020304" pitchFamily="18" charset="0"/>
              </a:rPr>
              <a:t>область</a:t>
            </a:r>
            <a:r>
              <a:rPr lang="ru-RU" sz="1600" dirty="0" smtClean="0">
                <a:latin typeface="Times New Roman" panose="02020603050405020304" pitchFamily="18" charset="0"/>
                <a:cs typeface="Times New Roman" panose="02020603050405020304" pitchFamily="18" charset="0"/>
              </a:rPr>
              <a:t>, 2013, 2016</a:t>
            </a:r>
            <a:endParaRPr lang="ru-RU"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Юбилейная </a:t>
            </a:r>
            <a:r>
              <a:rPr lang="en-GB" sz="1600" dirty="0">
                <a:latin typeface="Times New Roman" panose="02020603050405020304" pitchFamily="18" charset="0"/>
                <a:cs typeface="Times New Roman" panose="02020603050405020304" pitchFamily="18" charset="0"/>
              </a:rPr>
              <a:t>XXV</a:t>
            </a:r>
            <a:r>
              <a:rPr lang="ru-RU" sz="1600" dirty="0">
                <a:latin typeface="Times New Roman" panose="02020603050405020304" pitchFamily="18" charset="0"/>
                <a:cs typeface="Times New Roman" panose="02020603050405020304" pitchFamily="18" charset="0"/>
              </a:rPr>
              <a:t> Международная </a:t>
            </a:r>
            <a:r>
              <a:rPr lang="ru-RU" sz="1600" dirty="0" err="1">
                <a:latin typeface="Times New Roman" panose="02020603050405020304" pitchFamily="18" charset="0"/>
                <a:cs typeface="Times New Roman" panose="02020603050405020304" pitchFamily="18" charset="0"/>
              </a:rPr>
              <a:t>инновационно</a:t>
            </a:r>
            <a:r>
              <a:rPr lang="ru-RU" sz="1600" dirty="0">
                <a:latin typeface="Times New Roman" panose="02020603050405020304" pitchFamily="18" charset="0"/>
                <a:cs typeface="Times New Roman" panose="02020603050405020304" pitchFamily="18" charset="0"/>
              </a:rPr>
              <a:t>-ориентированная конференция молодых учёных и студентов (МИКМУС — 2013), Москва, </a:t>
            </a:r>
            <a:r>
              <a:rPr lang="ru-RU" sz="1600" dirty="0" smtClean="0">
                <a:latin typeface="Times New Roman" panose="02020603050405020304" pitchFamily="18" charset="0"/>
                <a:cs typeface="Times New Roman" panose="02020603050405020304" pitchFamily="18" charset="0"/>
              </a:rPr>
              <a:t>2013 </a:t>
            </a:r>
            <a:endParaRPr lang="ru-RU"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Четвертая международная научная конференция Ракетно-космическая техника: фундаментальные и прикладные </a:t>
            </a:r>
            <a:r>
              <a:rPr lang="ru-RU" sz="1600" dirty="0" smtClean="0">
                <a:latin typeface="Times New Roman" panose="02020603050405020304" pitchFamily="18" charset="0"/>
                <a:cs typeface="Times New Roman" panose="02020603050405020304" pitchFamily="18" charset="0"/>
              </a:rPr>
              <a:t>проблемы, Москва, 2013</a:t>
            </a:r>
            <a:endParaRPr lang="ru-RU"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«Наследственная механика деформирования и разрушения твердых тел — научное наследие Ю.Н. </a:t>
            </a:r>
            <a:r>
              <a:rPr lang="ru-RU" sz="1600" dirty="0" err="1">
                <a:latin typeface="Times New Roman" panose="02020603050405020304" pitchFamily="18" charset="0"/>
                <a:cs typeface="Times New Roman" panose="02020603050405020304" pitchFamily="18" charset="0"/>
              </a:rPr>
              <a:t>Работнова</a:t>
            </a:r>
            <a:r>
              <a:rPr lang="ru-RU" sz="1600" dirty="0">
                <a:latin typeface="Times New Roman" panose="02020603050405020304" pitchFamily="18" charset="0"/>
                <a:cs typeface="Times New Roman" panose="02020603050405020304" pitchFamily="18" charset="0"/>
              </a:rPr>
              <a:t>», Москва, </a:t>
            </a:r>
            <a:r>
              <a:rPr lang="ru-RU" sz="1600" dirty="0" smtClean="0">
                <a:latin typeface="Times New Roman" panose="02020603050405020304" pitchFamily="18" charset="0"/>
                <a:cs typeface="Times New Roman" panose="02020603050405020304" pitchFamily="18" charset="0"/>
              </a:rPr>
              <a:t>2014</a:t>
            </a:r>
            <a:endParaRPr lang="ru-RU"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Третья международная научно-техническая конференция «Аэрокосмические технологии», посвященная 100-летию со дня рождения академика В.Н. </a:t>
            </a:r>
            <a:r>
              <a:rPr lang="ru-RU" sz="1600" dirty="0" err="1">
                <a:latin typeface="Times New Roman" panose="02020603050405020304" pitchFamily="18" charset="0"/>
                <a:cs typeface="Times New Roman" panose="02020603050405020304" pitchFamily="18" charset="0"/>
              </a:rPr>
              <a:t>Челомея</a:t>
            </a:r>
            <a:r>
              <a:rPr lang="ru-RU" sz="1600" dirty="0">
                <a:latin typeface="Times New Roman" panose="02020603050405020304" pitchFamily="18" charset="0"/>
                <a:cs typeface="Times New Roman" panose="02020603050405020304" pitchFamily="18" charset="0"/>
              </a:rPr>
              <a:t>, Реутов - Москва</a:t>
            </a:r>
            <a:r>
              <a:rPr lang="ru-RU" sz="1600" dirty="0" smtClean="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2014</a:t>
            </a:r>
          </a:p>
          <a:p>
            <a:pPr marL="285750" lvl="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Международная конференция «Деформирование и разрушение композиционных материалов и конструкций, Москва, </a:t>
            </a:r>
            <a:r>
              <a:rPr lang="ru-RU" sz="1600" dirty="0" smtClean="0">
                <a:latin typeface="Times New Roman" panose="02020603050405020304" pitchFamily="18" charset="0"/>
                <a:cs typeface="Times New Roman" panose="02020603050405020304" pitchFamily="18" charset="0"/>
              </a:rPr>
              <a:t>2014 </a:t>
            </a:r>
            <a:r>
              <a:rPr lang="ru-RU" sz="1600" dirty="0">
                <a:latin typeface="Times New Roman" panose="02020603050405020304" pitchFamily="18" charset="0"/>
                <a:cs typeface="Times New Roman" panose="02020603050405020304" pitchFamily="18" charset="0"/>
              </a:rPr>
              <a:t>г.</a:t>
            </a:r>
          </a:p>
          <a:p>
            <a:pPr marL="285750" lvl="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5-я </a:t>
            </a:r>
            <a:r>
              <a:rPr lang="ru-RU" sz="1600" dirty="0" smtClean="0">
                <a:latin typeface="Times New Roman" panose="02020603050405020304" pitchFamily="18" charset="0"/>
                <a:cs typeface="Times New Roman" panose="02020603050405020304" pitchFamily="18" charset="0"/>
              </a:rPr>
              <a:t>и 7-я Всероссийская </a:t>
            </a:r>
            <a:r>
              <a:rPr lang="ru-RU" sz="1600" dirty="0">
                <a:latin typeface="Times New Roman" panose="02020603050405020304" pitchFamily="18" charset="0"/>
                <a:cs typeface="Times New Roman" panose="02020603050405020304" pitchFamily="18" charset="0"/>
              </a:rPr>
              <a:t>научная конференция с международным участием «Механика композиционных материалов и конструкций, сложных и гетерогенных сред». Москва, </a:t>
            </a:r>
            <a:r>
              <a:rPr lang="ru-RU" sz="1600" dirty="0" smtClean="0">
                <a:latin typeface="Times New Roman" panose="02020603050405020304" pitchFamily="18" charset="0"/>
                <a:cs typeface="Times New Roman" panose="02020603050405020304" pitchFamily="18" charset="0"/>
              </a:rPr>
              <a:t>2015, 2017</a:t>
            </a:r>
            <a:endParaRPr lang="ru-RU"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XXVII Международная Инновационная конференция молодых ученых и студентов МИКМУС-2015. Москва, </a:t>
            </a:r>
            <a:r>
              <a:rPr lang="ru-RU" sz="1600" dirty="0" smtClean="0">
                <a:latin typeface="Times New Roman" panose="02020603050405020304" pitchFamily="18" charset="0"/>
                <a:cs typeface="Times New Roman" panose="02020603050405020304" pitchFamily="18" charset="0"/>
              </a:rPr>
              <a:t>2015г</a:t>
            </a:r>
            <a:r>
              <a:rPr lang="ru-RU" sz="1600" dirty="0">
                <a:latin typeface="Times New Roman" panose="02020603050405020304" pitchFamily="18" charset="0"/>
                <a:cs typeface="Times New Roman" panose="02020603050405020304" pitchFamily="18" charset="0"/>
              </a:rPr>
              <a:t>.</a:t>
            </a:r>
          </a:p>
          <a:p>
            <a:pPr marL="285750" lvl="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III научно-техническая конференция с участием иностранных специалистов "Динамика и прочность конструкций </a:t>
            </a:r>
            <a:r>
              <a:rPr lang="ru-RU" sz="1600" dirty="0" err="1">
                <a:latin typeface="Times New Roman" panose="02020603050405020304" pitchFamily="18" charset="0"/>
                <a:cs typeface="Times New Roman" panose="02020603050405020304" pitchFamily="18" charset="0"/>
              </a:rPr>
              <a:t>аэрогидроупругих</a:t>
            </a:r>
            <a:r>
              <a:rPr lang="ru-RU" sz="1600" dirty="0">
                <a:latin typeface="Times New Roman" panose="02020603050405020304" pitchFamily="18" charset="0"/>
                <a:cs typeface="Times New Roman" panose="02020603050405020304" pitchFamily="18" charset="0"/>
              </a:rPr>
              <a:t> систем. Численные методы". Москва, </a:t>
            </a:r>
            <a:r>
              <a:rPr lang="ru-RU" sz="1600" dirty="0" smtClean="0">
                <a:latin typeface="Times New Roman" panose="02020603050405020304" pitchFamily="18" charset="0"/>
                <a:cs typeface="Times New Roman" panose="02020603050405020304" pitchFamily="18" charset="0"/>
              </a:rPr>
              <a:t>2015</a:t>
            </a:r>
            <a:endParaRPr lang="ru-RU"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4th International Conference on Advanced Composites and Materials Technologies for Arduous Applications (ACMTAA 2015). </a:t>
            </a:r>
            <a:r>
              <a:rPr lang="en-US" sz="1600" dirty="0" err="1">
                <a:latin typeface="Times New Roman" panose="02020603050405020304" pitchFamily="18" charset="0"/>
                <a:cs typeface="Times New Roman" panose="02020603050405020304" pitchFamily="18" charset="0"/>
              </a:rPr>
              <a:t>Wrexham</a:t>
            </a:r>
            <a:r>
              <a:rPr lang="ru-RU"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United Kingdom</a:t>
            </a:r>
            <a:r>
              <a:rPr lang="ru-RU"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2015 </a:t>
            </a:r>
            <a:endParaRPr lang="ru-RU"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4-я </a:t>
            </a:r>
            <a:r>
              <a:rPr lang="ru-RU" sz="1600" dirty="0" smtClean="0">
                <a:latin typeface="Times New Roman" panose="02020603050405020304" pitchFamily="18" charset="0"/>
                <a:cs typeface="Times New Roman" panose="02020603050405020304" pitchFamily="18" charset="0"/>
              </a:rPr>
              <a:t>и 5-я Международная </a:t>
            </a:r>
            <a:r>
              <a:rPr lang="ru-RU" sz="1600" dirty="0">
                <a:latin typeface="Times New Roman" panose="02020603050405020304" pitchFamily="18" charset="0"/>
                <a:cs typeface="Times New Roman" panose="02020603050405020304" pitchFamily="18" charset="0"/>
              </a:rPr>
              <a:t>научная конференция "Фундаментальные исследования и инновационные технологии в машиностроении" (FRITME-2015). Москва, </a:t>
            </a:r>
            <a:r>
              <a:rPr lang="ru-RU" sz="1600" dirty="0" smtClean="0">
                <a:latin typeface="Times New Roman" panose="02020603050405020304" pitchFamily="18" charset="0"/>
                <a:cs typeface="Times New Roman" panose="02020603050405020304" pitchFamily="18" charset="0"/>
              </a:rPr>
              <a:t>2015, 2017</a:t>
            </a:r>
            <a:endParaRPr lang="ru-RU"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ru-RU" sz="1600" dirty="0" smtClean="0">
                <a:latin typeface="Times New Roman" panose="02020603050405020304" pitchFamily="18" charset="0"/>
                <a:cs typeface="Times New Roman" panose="02020603050405020304" pitchFamily="18" charset="0"/>
              </a:rPr>
              <a:t>II-я </a:t>
            </a:r>
            <a:r>
              <a:rPr lang="ru-RU" sz="1600" dirty="0">
                <a:latin typeface="Times New Roman" panose="02020603050405020304" pitchFamily="18" charset="0"/>
                <a:cs typeface="Times New Roman" panose="02020603050405020304" pitchFamily="18" charset="0"/>
              </a:rPr>
              <a:t>Международная конференция «Деформирование и разрушение композиционных материалов и конструкций». </a:t>
            </a:r>
            <a:r>
              <a:rPr lang="ru-RU" sz="1600" dirty="0" smtClean="0">
                <a:latin typeface="Times New Roman" panose="02020603050405020304" pitchFamily="18" charset="0"/>
                <a:cs typeface="Times New Roman" panose="02020603050405020304" pitchFamily="18" charset="0"/>
              </a:rPr>
              <a:t>Москва, 2016 </a:t>
            </a:r>
            <a:endParaRPr lang="ru-RU" sz="1600" dirty="0">
              <a:latin typeface="Times New Roman" panose="02020603050405020304" pitchFamily="18" charset="0"/>
              <a:cs typeface="Times New Roman" panose="02020603050405020304" pitchFamily="18" charset="0"/>
            </a:endParaRPr>
          </a:p>
        </p:txBody>
      </p:sp>
      <p:sp>
        <p:nvSpPr>
          <p:cNvPr id="2" name="Номер слайда 1"/>
          <p:cNvSpPr>
            <a:spLocks noGrp="1"/>
          </p:cNvSpPr>
          <p:nvPr>
            <p:ph type="sldNum" sz="quarter" idx="12"/>
          </p:nvPr>
        </p:nvSpPr>
        <p:spPr/>
        <p:txBody>
          <a:bodyPr/>
          <a:lstStyle/>
          <a:p>
            <a:pPr>
              <a:defRPr/>
            </a:pPr>
            <a:fld id="{2C388707-8D1A-47F9-B702-FEE786BB69B4}" type="slidenum">
              <a:rPr lang="ru-RU" altLang="en-US" smtClean="0"/>
              <a:pPr>
                <a:defRPr/>
              </a:pPr>
              <a:t>33</a:t>
            </a:fld>
            <a:endParaRPr lang="ru-RU"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5"/>
          <p:cNvSpPr>
            <a:spLocks noChangeArrowheads="1"/>
          </p:cNvSpPr>
          <p:nvPr/>
        </p:nvSpPr>
        <p:spPr bwMode="auto">
          <a:xfrm>
            <a:off x="2797499" y="2960688"/>
            <a:ext cx="49888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ru-RU" altLang="ru-RU" sz="3600" dirty="0">
                <a:latin typeface="Arial" panose="020B0604020202020204" pitchFamily="34" charset="0"/>
                <a:cs typeface="Arial" panose="020B0604020202020204" pitchFamily="34" charset="0"/>
              </a:rPr>
              <a:t>Спасибо за внимание!</a:t>
            </a:r>
          </a:p>
        </p:txBody>
      </p:sp>
      <p:sp>
        <p:nvSpPr>
          <p:cNvPr id="2" name="Номер слайда 1"/>
          <p:cNvSpPr>
            <a:spLocks noGrp="1"/>
          </p:cNvSpPr>
          <p:nvPr>
            <p:ph type="sldNum" sz="quarter" idx="12"/>
          </p:nvPr>
        </p:nvSpPr>
        <p:spPr/>
        <p:txBody>
          <a:bodyPr/>
          <a:lstStyle/>
          <a:p>
            <a:pPr>
              <a:defRPr/>
            </a:pPr>
            <a:fld id="{2C388707-8D1A-47F9-B702-FEE786BB69B4}" type="slidenum">
              <a:rPr lang="ru-RU" altLang="en-US" smtClean="0"/>
              <a:pPr>
                <a:defRPr/>
              </a:pPr>
              <a:t>34</a:t>
            </a:fld>
            <a:endParaRPr lang="ru-RU"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934" y="144482"/>
            <a:ext cx="10006038" cy="338554"/>
          </a:xfrm>
          <a:prstGeom prst="rect">
            <a:avLst/>
          </a:prstGeom>
          <a:noFill/>
        </p:spPr>
        <p:txBody>
          <a:bodyPr wrap="square" rtlCol="0">
            <a:spAutoFit/>
          </a:bodyPr>
          <a:lstStyle/>
          <a:p>
            <a:pPr algn="ctr"/>
            <a:r>
              <a:rPr lang="ru-RU" sz="1600" b="1" u="sng" dirty="0" smtClean="0">
                <a:latin typeface="Times New Roman" panose="02020603050405020304" pitchFamily="18" charset="0"/>
                <a:cs typeface="Times New Roman" panose="02020603050405020304" pitchFamily="18" charset="0"/>
              </a:rPr>
              <a:t>Нелинейные диаграммы деформирования</a:t>
            </a:r>
            <a:endParaRPr lang="ru-RU" sz="1600" b="1" u="sng" dirty="0">
              <a:latin typeface="Times New Roman" panose="02020603050405020304" pitchFamily="18" charset="0"/>
              <a:cs typeface="Times New Roman" panose="02020603050405020304" pitchFamily="18" charset="0"/>
            </a:endParaRP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46" y="785529"/>
            <a:ext cx="3388656" cy="2500535"/>
          </a:xfrm>
          <a:prstGeom prst="rect">
            <a:avLst/>
          </a:prstGeom>
        </p:spPr>
      </p:pic>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8022" y="785529"/>
            <a:ext cx="3388656" cy="2500535"/>
          </a:xfrm>
          <a:prstGeom prst="rect">
            <a:avLst/>
          </a:prstGeom>
        </p:spPr>
      </p:pic>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2398" y="792138"/>
            <a:ext cx="3388656" cy="2500535"/>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4742" y="3946049"/>
            <a:ext cx="3385363" cy="2606729"/>
          </a:xfrm>
          <a:prstGeom prst="rect">
            <a:avLst/>
          </a:prstGeom>
        </p:spPr>
      </p:pic>
      <p:pic>
        <p:nvPicPr>
          <p:cNvPr id="11" name="Рисунок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0041" y="3939440"/>
            <a:ext cx="3385363" cy="2606729"/>
          </a:xfrm>
          <a:prstGeom prst="rect">
            <a:avLst/>
          </a:prstGeom>
        </p:spPr>
      </p:pic>
      <p:sp>
        <p:nvSpPr>
          <p:cNvPr id="27" name="Прямоугольник 26"/>
          <p:cNvSpPr/>
          <p:nvPr/>
        </p:nvSpPr>
        <p:spPr>
          <a:xfrm>
            <a:off x="5076478" y="3286063"/>
            <a:ext cx="559769" cy="307777"/>
          </a:xfrm>
          <a:prstGeom prst="rect">
            <a:avLst/>
          </a:prstGeom>
        </p:spPr>
        <p:txBody>
          <a:bodyPr wrap="none">
            <a:spAutoFit/>
          </a:bodyPr>
          <a:lstStyle/>
          <a:p>
            <a:r>
              <a:rPr lang="ru-RU" sz="1400" dirty="0" smtClean="0">
                <a:latin typeface="Times New Roman" panose="02020603050405020304" pitchFamily="18" charset="0"/>
                <a:ea typeface="Calibri" panose="020F0502020204030204" pitchFamily="34" charset="0"/>
              </a:rPr>
              <a:t>22.5°</a:t>
            </a:r>
            <a:endParaRPr lang="ru-RU" sz="1400" dirty="0"/>
          </a:p>
        </p:txBody>
      </p:sp>
      <p:sp>
        <p:nvSpPr>
          <p:cNvPr id="28" name="Прямоугольник 27"/>
          <p:cNvSpPr/>
          <p:nvPr/>
        </p:nvSpPr>
        <p:spPr>
          <a:xfrm>
            <a:off x="8693605" y="3292673"/>
            <a:ext cx="425116" cy="307777"/>
          </a:xfrm>
          <a:prstGeom prst="rect">
            <a:avLst/>
          </a:prstGeom>
        </p:spPr>
        <p:txBody>
          <a:bodyPr wrap="none">
            <a:spAutoFit/>
          </a:bodyPr>
          <a:lstStyle/>
          <a:p>
            <a:r>
              <a:rPr lang="ru-RU" sz="1400" dirty="0" smtClean="0">
                <a:latin typeface="Times New Roman" panose="02020603050405020304" pitchFamily="18" charset="0"/>
                <a:ea typeface="Calibri" panose="020F0502020204030204" pitchFamily="34" charset="0"/>
              </a:rPr>
              <a:t>45°</a:t>
            </a:r>
            <a:endParaRPr lang="ru-RU" sz="1400" dirty="0"/>
          </a:p>
        </p:txBody>
      </p:sp>
      <p:sp>
        <p:nvSpPr>
          <p:cNvPr id="29" name="Прямоугольник 28"/>
          <p:cNvSpPr/>
          <p:nvPr/>
        </p:nvSpPr>
        <p:spPr>
          <a:xfrm>
            <a:off x="1336096" y="3286064"/>
            <a:ext cx="425116" cy="307777"/>
          </a:xfrm>
          <a:prstGeom prst="rect">
            <a:avLst/>
          </a:prstGeom>
        </p:spPr>
        <p:txBody>
          <a:bodyPr wrap="none">
            <a:spAutoFit/>
          </a:bodyPr>
          <a:lstStyle/>
          <a:p>
            <a:r>
              <a:rPr lang="ru-RU" sz="1400" dirty="0" smtClean="0">
                <a:latin typeface="Times New Roman" panose="02020603050405020304" pitchFamily="18" charset="0"/>
                <a:ea typeface="Calibri" panose="020F0502020204030204" pitchFamily="34" charset="0"/>
              </a:rPr>
              <a:t>15°</a:t>
            </a:r>
            <a:endParaRPr lang="ru-RU" sz="1400" dirty="0"/>
          </a:p>
        </p:txBody>
      </p:sp>
      <p:sp>
        <p:nvSpPr>
          <p:cNvPr id="30" name="Прямоугольник 29"/>
          <p:cNvSpPr/>
          <p:nvPr/>
        </p:nvSpPr>
        <p:spPr>
          <a:xfrm>
            <a:off x="3365959" y="6547487"/>
            <a:ext cx="561372"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±45°</a:t>
            </a:r>
            <a:endParaRPr lang="ru-RU" sz="1600" dirty="0">
              <a:latin typeface="Times New Roman" panose="02020603050405020304" pitchFamily="18" charset="0"/>
              <a:cs typeface="Times New Roman" panose="02020603050405020304" pitchFamily="18" charset="0"/>
            </a:endParaRPr>
          </a:p>
        </p:txBody>
      </p:sp>
      <p:sp>
        <p:nvSpPr>
          <p:cNvPr id="31" name="Прямоугольник 30"/>
          <p:cNvSpPr/>
          <p:nvPr/>
        </p:nvSpPr>
        <p:spPr>
          <a:xfrm>
            <a:off x="7012723" y="6552778"/>
            <a:ext cx="458780"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30°</a:t>
            </a:r>
            <a:endParaRPr lang="ru-RU" sz="1600" dirty="0">
              <a:latin typeface="Times New Roman" panose="02020603050405020304" pitchFamily="18" charset="0"/>
              <a:cs typeface="Times New Roman" panose="02020603050405020304" pitchFamily="18" charset="0"/>
            </a:endParaRPr>
          </a:p>
        </p:txBody>
      </p:sp>
      <p:sp>
        <p:nvSpPr>
          <p:cNvPr id="32" name="Прямоугольник 31"/>
          <p:cNvSpPr/>
          <p:nvPr/>
        </p:nvSpPr>
        <p:spPr>
          <a:xfrm>
            <a:off x="4652678" y="432098"/>
            <a:ext cx="1334853" cy="307777"/>
          </a:xfrm>
          <a:prstGeom prst="rect">
            <a:avLst/>
          </a:prstGeom>
        </p:spPr>
        <p:txBody>
          <a:bodyPr wrap="none">
            <a:spAutoFit/>
          </a:bodyPr>
          <a:lstStyle/>
          <a:p>
            <a:r>
              <a:rPr lang="ru-RU" sz="1400" dirty="0" smtClean="0">
                <a:latin typeface="Times New Roman" panose="02020603050405020304" pitchFamily="18" charset="0"/>
                <a:ea typeface="Calibri" panose="020F0502020204030204" pitchFamily="34" charset="0"/>
              </a:rPr>
              <a:t>Стеклопластик</a:t>
            </a:r>
            <a:endParaRPr lang="ru-RU" sz="1400" dirty="0"/>
          </a:p>
        </p:txBody>
      </p:sp>
      <p:sp>
        <p:nvSpPr>
          <p:cNvPr id="33" name="Прямоугольник 32"/>
          <p:cNvSpPr/>
          <p:nvPr/>
        </p:nvSpPr>
        <p:spPr>
          <a:xfrm>
            <a:off x="4860454" y="3652713"/>
            <a:ext cx="1135247" cy="307777"/>
          </a:xfrm>
          <a:prstGeom prst="rect">
            <a:avLst/>
          </a:prstGeom>
        </p:spPr>
        <p:txBody>
          <a:bodyPr wrap="none">
            <a:spAutoFit/>
          </a:bodyPr>
          <a:lstStyle/>
          <a:p>
            <a:r>
              <a:rPr lang="ru-RU" sz="1400" dirty="0" smtClean="0">
                <a:latin typeface="Times New Roman" panose="02020603050405020304" pitchFamily="18" charset="0"/>
                <a:ea typeface="Calibri" panose="020F0502020204030204" pitchFamily="34" charset="0"/>
              </a:rPr>
              <a:t>БМИ-3/3692</a:t>
            </a:r>
            <a:endParaRPr lang="ru-RU" sz="1400" dirty="0"/>
          </a:p>
        </p:txBody>
      </p:sp>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35</a:t>
            </a:fld>
            <a:endParaRPr lang="ru-RU" altLang="en-US"/>
          </a:p>
        </p:txBody>
      </p:sp>
    </p:spTree>
    <p:extLst>
      <p:ext uri="{BB962C8B-B14F-4D97-AF65-F5344CB8AC3E}">
        <p14:creationId xmlns:p14="http://schemas.microsoft.com/office/powerpoint/2010/main" val="21796039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934" y="144482"/>
            <a:ext cx="10006038" cy="338554"/>
          </a:xfrm>
          <a:prstGeom prst="rect">
            <a:avLst/>
          </a:prstGeom>
          <a:noFill/>
        </p:spPr>
        <p:txBody>
          <a:bodyPr wrap="square" rtlCol="0">
            <a:spAutoFit/>
          </a:bodyPr>
          <a:lstStyle/>
          <a:p>
            <a:pPr algn="ctr"/>
            <a:r>
              <a:rPr lang="ru-RU" sz="1600" b="1" u="sng" dirty="0" smtClean="0">
                <a:latin typeface="Times New Roman" panose="02020603050405020304" pitchFamily="18" charset="0"/>
                <a:cs typeface="Times New Roman" panose="02020603050405020304" pitchFamily="18" charset="0"/>
              </a:rPr>
              <a:t>Сравнение с теорией нелинейной упругости. УУКМ.</a:t>
            </a:r>
            <a:endParaRPr lang="ru-RU" sz="1600" b="1" u="sng" dirty="0">
              <a:latin typeface="Times New Roman" panose="02020603050405020304" pitchFamily="18" charset="0"/>
              <a:cs typeface="Times New Roman" panose="02020603050405020304" pitchFamily="18" charset="0"/>
            </a:endParaRPr>
          </a:p>
        </p:txBody>
      </p:sp>
      <p:sp>
        <p:nvSpPr>
          <p:cNvPr id="27" name="Прямоугольник 26"/>
          <p:cNvSpPr/>
          <p:nvPr/>
        </p:nvSpPr>
        <p:spPr>
          <a:xfrm>
            <a:off x="972022" y="3440144"/>
            <a:ext cx="3467937"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Базовые диаграммы деформирования</a:t>
            </a:r>
            <a:endParaRPr lang="ru-RU" sz="1600" dirty="0">
              <a:latin typeface="Times New Roman" panose="02020603050405020304" pitchFamily="18" charset="0"/>
              <a:cs typeface="Times New Roman" panose="02020603050405020304" pitchFamily="18" charset="0"/>
            </a:endParaRPr>
          </a:p>
        </p:txBody>
      </p:sp>
      <p:sp>
        <p:nvSpPr>
          <p:cNvPr id="28" name="Прямоугольник 27"/>
          <p:cNvSpPr/>
          <p:nvPr/>
        </p:nvSpPr>
        <p:spPr>
          <a:xfrm>
            <a:off x="690227" y="6678565"/>
            <a:ext cx="3923190"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Совместное действие растяжения и сдвига</a:t>
            </a:r>
            <a:endParaRPr lang="ru-RU" sz="1600" dirty="0">
              <a:latin typeface="Times New Roman" panose="02020603050405020304" pitchFamily="18" charset="0"/>
              <a:cs typeface="Times New Roman" panose="02020603050405020304" pitchFamily="18" charset="0"/>
            </a:endParaRPr>
          </a:p>
        </p:txBody>
      </p:sp>
      <p:sp>
        <p:nvSpPr>
          <p:cNvPr id="29" name="Прямоугольник 28"/>
          <p:cNvSpPr/>
          <p:nvPr/>
        </p:nvSpPr>
        <p:spPr>
          <a:xfrm>
            <a:off x="6061982" y="6730412"/>
            <a:ext cx="3673698"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Сжатие вдоль главных осей </a:t>
            </a:r>
            <a:r>
              <a:rPr lang="ru-RU" sz="1600" dirty="0" err="1" smtClean="0">
                <a:latin typeface="Times New Roman" panose="02020603050405020304" pitchFamily="18" charset="0"/>
                <a:ea typeface="Calibri" panose="020F0502020204030204" pitchFamily="34" charset="0"/>
                <a:cs typeface="Times New Roman" panose="02020603050405020304" pitchFamily="18" charset="0"/>
              </a:rPr>
              <a:t>ортотропии</a:t>
            </a:r>
            <a:endParaRPr lang="ru-RU" sz="1600" dirty="0">
              <a:latin typeface="Times New Roman" panose="02020603050405020304" pitchFamily="18" charset="0"/>
              <a:cs typeface="Times New Roman" panose="02020603050405020304" pitchFamily="18" charset="0"/>
            </a:endParaRPr>
          </a:p>
        </p:txBody>
      </p:sp>
      <p:sp>
        <p:nvSpPr>
          <p:cNvPr id="30" name="Прямоугольник 29"/>
          <p:cNvSpPr/>
          <p:nvPr/>
        </p:nvSpPr>
        <p:spPr>
          <a:xfrm>
            <a:off x="6383154" y="3441499"/>
            <a:ext cx="2983381"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Вырезанные под углом образцы</a:t>
            </a:r>
            <a:endParaRPr lang="ru-RU" sz="1600" dirty="0">
              <a:latin typeface="Times New Roman" panose="02020603050405020304" pitchFamily="18" charset="0"/>
              <a:cs typeface="Times New Roman" panose="02020603050405020304" pitchFamily="18" charset="0"/>
            </a:endParaRPr>
          </a:p>
        </p:txBody>
      </p:sp>
      <p:grpSp>
        <p:nvGrpSpPr>
          <p:cNvPr id="15" name="Группа 14"/>
          <p:cNvGrpSpPr/>
          <p:nvPr/>
        </p:nvGrpSpPr>
        <p:grpSpPr>
          <a:xfrm>
            <a:off x="683990" y="3748035"/>
            <a:ext cx="3888432" cy="2930530"/>
            <a:chOff x="683990" y="3748035"/>
            <a:chExt cx="3888432" cy="2930530"/>
          </a:xfrm>
        </p:grpSpPr>
        <p:pic>
          <p:nvPicPr>
            <p:cNvPr id="11" name="Рисунок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990" y="3748035"/>
              <a:ext cx="3888432" cy="2930530"/>
            </a:xfrm>
            <a:prstGeom prst="rect">
              <a:avLst/>
            </a:prstGeom>
          </p:spPr>
        </p:pic>
        <p:graphicFrame>
          <p:nvGraphicFramePr>
            <p:cNvPr id="33" name="Объект 32"/>
            <p:cNvGraphicFramePr>
              <a:graphicFrameLocks noChangeAspect="1"/>
            </p:cNvGraphicFramePr>
            <p:nvPr>
              <p:extLst>
                <p:ext uri="{D42A27DB-BD31-4B8C-83A1-F6EECF244321}">
                  <p14:modId xmlns:p14="http://schemas.microsoft.com/office/powerpoint/2010/main" val="673275181"/>
                </p:ext>
              </p:extLst>
            </p:nvPr>
          </p:nvGraphicFramePr>
          <p:xfrm>
            <a:off x="1404070" y="4185146"/>
            <a:ext cx="254000" cy="279400"/>
          </p:xfrm>
          <a:graphic>
            <a:graphicData uri="http://schemas.openxmlformats.org/presentationml/2006/ole">
              <mc:AlternateContent xmlns:mc="http://schemas.openxmlformats.org/markup-compatibility/2006">
                <mc:Choice xmlns:v="urn:schemas-microsoft-com:vml" Requires="v">
                  <p:oleObj spid="_x0000_s49624" name="Equation" r:id="rId4" imgW="253800" imgH="279360" progId="Equation.DSMT4">
                    <p:embed/>
                  </p:oleObj>
                </mc:Choice>
                <mc:Fallback>
                  <p:oleObj name="Equation" r:id="rId4" imgW="253800" imgH="279360" progId="Equation.DSMT4">
                    <p:embed/>
                    <p:pic>
                      <p:nvPicPr>
                        <p:cNvPr id="18" name="Объект 17"/>
                        <p:cNvPicPr>
                          <a:picLocks noChangeAspect="1" noChangeArrowheads="1"/>
                        </p:cNvPicPr>
                        <p:nvPr/>
                      </p:nvPicPr>
                      <p:blipFill>
                        <a:blip r:embed="rId5"/>
                        <a:srcRect/>
                        <a:stretch>
                          <a:fillRect/>
                        </a:stretch>
                      </p:blipFill>
                      <p:spPr bwMode="auto">
                        <a:xfrm>
                          <a:off x="1404070" y="4185146"/>
                          <a:ext cx="2540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Объект 33"/>
            <p:cNvGraphicFramePr>
              <a:graphicFrameLocks noChangeAspect="1"/>
            </p:cNvGraphicFramePr>
            <p:nvPr>
              <p:extLst>
                <p:ext uri="{D42A27DB-BD31-4B8C-83A1-F6EECF244321}">
                  <p14:modId xmlns:p14="http://schemas.microsoft.com/office/powerpoint/2010/main" val="1250597442"/>
                </p:ext>
              </p:extLst>
            </p:nvPr>
          </p:nvGraphicFramePr>
          <p:xfrm>
            <a:off x="3677717" y="3972297"/>
            <a:ext cx="174625" cy="276225"/>
          </p:xfrm>
          <a:graphic>
            <a:graphicData uri="http://schemas.openxmlformats.org/presentationml/2006/ole">
              <mc:AlternateContent xmlns:mc="http://schemas.openxmlformats.org/markup-compatibility/2006">
                <mc:Choice xmlns:v="urn:schemas-microsoft-com:vml" Requires="v">
                  <p:oleObj spid="_x0000_s49625" name="Equation" r:id="rId6" imgW="177480" imgH="279360" progId="Equation.DSMT4">
                    <p:embed/>
                  </p:oleObj>
                </mc:Choice>
                <mc:Fallback>
                  <p:oleObj name="Equation" r:id="rId6" imgW="177480" imgH="279360" progId="Equation.DSMT4">
                    <p:embed/>
                    <p:pic>
                      <p:nvPicPr>
                        <p:cNvPr id="31" name="Объект 30"/>
                        <p:cNvPicPr>
                          <a:picLocks noChangeAspect="1" noChangeArrowheads="1"/>
                        </p:cNvPicPr>
                        <p:nvPr/>
                      </p:nvPicPr>
                      <p:blipFill>
                        <a:blip r:embed="rId7"/>
                        <a:srcRect/>
                        <a:stretch>
                          <a:fillRect/>
                        </a:stretch>
                      </p:blipFill>
                      <p:spPr bwMode="auto">
                        <a:xfrm>
                          <a:off x="3677717" y="3972297"/>
                          <a:ext cx="174625"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Объект 34"/>
            <p:cNvGraphicFramePr>
              <a:graphicFrameLocks noChangeAspect="1"/>
            </p:cNvGraphicFramePr>
            <p:nvPr>
              <p:extLst>
                <p:ext uri="{D42A27DB-BD31-4B8C-83A1-F6EECF244321}">
                  <p14:modId xmlns:p14="http://schemas.microsoft.com/office/powerpoint/2010/main" val="3397330030"/>
                </p:ext>
              </p:extLst>
            </p:nvPr>
          </p:nvGraphicFramePr>
          <p:xfrm>
            <a:off x="2277815" y="3969122"/>
            <a:ext cx="206375" cy="279400"/>
          </p:xfrm>
          <a:graphic>
            <a:graphicData uri="http://schemas.openxmlformats.org/presentationml/2006/ole">
              <mc:AlternateContent xmlns:mc="http://schemas.openxmlformats.org/markup-compatibility/2006">
                <mc:Choice xmlns:v="urn:schemas-microsoft-com:vml" Requires="v">
                  <p:oleObj spid="_x0000_s49626" name="Equation" r:id="rId8" imgW="203040" imgH="279360" progId="Equation.DSMT4">
                    <p:embed/>
                  </p:oleObj>
                </mc:Choice>
                <mc:Fallback>
                  <p:oleObj name="Equation" r:id="rId8" imgW="203040" imgH="279360" progId="Equation.DSMT4">
                    <p:embed/>
                    <p:pic>
                      <p:nvPicPr>
                        <p:cNvPr id="32" name="Объект 31"/>
                        <p:cNvPicPr>
                          <a:picLocks noChangeAspect="1" noChangeArrowheads="1"/>
                        </p:cNvPicPr>
                        <p:nvPr/>
                      </p:nvPicPr>
                      <p:blipFill>
                        <a:blip r:embed="rId9"/>
                        <a:srcRect/>
                        <a:stretch>
                          <a:fillRect/>
                        </a:stretch>
                      </p:blipFill>
                      <p:spPr bwMode="auto">
                        <a:xfrm>
                          <a:off x="2277815" y="3969122"/>
                          <a:ext cx="206375"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3" name="Группа 42"/>
          <p:cNvGrpSpPr/>
          <p:nvPr/>
        </p:nvGrpSpPr>
        <p:grpSpPr>
          <a:xfrm>
            <a:off x="5930629" y="3838272"/>
            <a:ext cx="3888432" cy="2930530"/>
            <a:chOff x="5930629" y="3838272"/>
            <a:chExt cx="3888432" cy="2930530"/>
          </a:xfrm>
        </p:grpSpPr>
        <p:pic>
          <p:nvPicPr>
            <p:cNvPr id="10" name="Рисунок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30629" y="3838272"/>
              <a:ext cx="3888432" cy="2930530"/>
            </a:xfrm>
            <a:prstGeom prst="rect">
              <a:avLst/>
            </a:prstGeom>
          </p:spPr>
        </p:pic>
        <p:graphicFrame>
          <p:nvGraphicFramePr>
            <p:cNvPr id="36" name="Объект 35"/>
            <p:cNvGraphicFramePr>
              <a:graphicFrameLocks noChangeAspect="1"/>
            </p:cNvGraphicFramePr>
            <p:nvPr>
              <p:extLst>
                <p:ext uri="{D42A27DB-BD31-4B8C-83A1-F6EECF244321}">
                  <p14:modId xmlns:p14="http://schemas.microsoft.com/office/powerpoint/2010/main" val="328239842"/>
                </p:ext>
              </p:extLst>
            </p:nvPr>
          </p:nvGraphicFramePr>
          <p:xfrm>
            <a:off x="7236718" y="4104506"/>
            <a:ext cx="206375" cy="279400"/>
          </p:xfrm>
          <a:graphic>
            <a:graphicData uri="http://schemas.openxmlformats.org/presentationml/2006/ole">
              <mc:AlternateContent xmlns:mc="http://schemas.openxmlformats.org/markup-compatibility/2006">
                <mc:Choice xmlns:v="urn:schemas-microsoft-com:vml" Requires="v">
                  <p:oleObj spid="_x0000_s49627" name="Equation" r:id="rId11" imgW="203040" imgH="279360" progId="Equation.DSMT4">
                    <p:embed/>
                  </p:oleObj>
                </mc:Choice>
                <mc:Fallback>
                  <p:oleObj name="Equation" r:id="rId11" imgW="203040" imgH="279360" progId="Equation.DSMT4">
                    <p:embed/>
                    <p:pic>
                      <p:nvPicPr>
                        <p:cNvPr id="35" name="Объект 34"/>
                        <p:cNvPicPr>
                          <a:picLocks noChangeAspect="1" noChangeArrowheads="1"/>
                        </p:cNvPicPr>
                        <p:nvPr/>
                      </p:nvPicPr>
                      <p:blipFill>
                        <a:blip r:embed="rId9"/>
                        <a:srcRect/>
                        <a:stretch>
                          <a:fillRect/>
                        </a:stretch>
                      </p:blipFill>
                      <p:spPr bwMode="auto">
                        <a:xfrm>
                          <a:off x="7236718" y="4104506"/>
                          <a:ext cx="206375"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Объект 36"/>
            <p:cNvGraphicFramePr>
              <a:graphicFrameLocks noChangeAspect="1"/>
            </p:cNvGraphicFramePr>
            <p:nvPr>
              <p:extLst>
                <p:ext uri="{D42A27DB-BD31-4B8C-83A1-F6EECF244321}">
                  <p14:modId xmlns:p14="http://schemas.microsoft.com/office/powerpoint/2010/main" val="2384137163"/>
                </p:ext>
              </p:extLst>
            </p:nvPr>
          </p:nvGraphicFramePr>
          <p:xfrm>
            <a:off x="9036918" y="4104506"/>
            <a:ext cx="174625" cy="276225"/>
          </p:xfrm>
          <a:graphic>
            <a:graphicData uri="http://schemas.openxmlformats.org/presentationml/2006/ole">
              <mc:AlternateContent xmlns:mc="http://schemas.openxmlformats.org/markup-compatibility/2006">
                <mc:Choice xmlns:v="urn:schemas-microsoft-com:vml" Requires="v">
                  <p:oleObj spid="_x0000_s49628" name="Equation" r:id="rId12" imgW="177480" imgH="279360" progId="Equation.DSMT4">
                    <p:embed/>
                  </p:oleObj>
                </mc:Choice>
                <mc:Fallback>
                  <p:oleObj name="Equation" r:id="rId12" imgW="177480" imgH="279360" progId="Equation.DSMT4">
                    <p:embed/>
                    <p:pic>
                      <p:nvPicPr>
                        <p:cNvPr id="34" name="Объект 33"/>
                        <p:cNvPicPr>
                          <a:picLocks noChangeAspect="1" noChangeArrowheads="1"/>
                        </p:cNvPicPr>
                        <p:nvPr/>
                      </p:nvPicPr>
                      <p:blipFill>
                        <a:blip r:embed="rId7"/>
                        <a:srcRect/>
                        <a:stretch>
                          <a:fillRect/>
                        </a:stretch>
                      </p:blipFill>
                      <p:spPr bwMode="auto">
                        <a:xfrm>
                          <a:off x="9036918" y="4104506"/>
                          <a:ext cx="174625"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0" name="Группа 19"/>
          <p:cNvGrpSpPr/>
          <p:nvPr/>
        </p:nvGrpSpPr>
        <p:grpSpPr>
          <a:xfrm>
            <a:off x="5954615" y="525904"/>
            <a:ext cx="3888432" cy="2930530"/>
            <a:chOff x="5954615" y="525904"/>
            <a:chExt cx="3888432" cy="2930530"/>
          </a:xfrm>
        </p:grpSpPr>
        <p:pic>
          <p:nvPicPr>
            <p:cNvPr id="9" name="Рисунок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54615" y="525904"/>
              <a:ext cx="3888432" cy="2930530"/>
            </a:xfrm>
            <a:prstGeom prst="rect">
              <a:avLst/>
            </a:prstGeom>
          </p:spPr>
        </p:pic>
        <p:sp>
          <p:nvSpPr>
            <p:cNvPr id="38" name="Прямоугольник 37"/>
            <p:cNvSpPr/>
            <p:nvPr/>
          </p:nvSpPr>
          <p:spPr>
            <a:xfrm>
              <a:off x="8066506" y="736847"/>
              <a:ext cx="425116" cy="307777"/>
            </a:xfrm>
            <a:prstGeom prst="rect">
              <a:avLst/>
            </a:prstGeom>
          </p:spPr>
          <p:txBody>
            <a:bodyPr wrap="none">
              <a:spAutoFit/>
            </a:bodyPr>
            <a:lstStyle/>
            <a:p>
              <a:r>
                <a:rPr lang="ru-RU" sz="1400" dirty="0">
                  <a:latin typeface="Times New Roman" panose="02020603050405020304" pitchFamily="18" charset="0"/>
                  <a:ea typeface="Calibri" panose="020F0502020204030204" pitchFamily="34" charset="0"/>
                </a:rPr>
                <a:t>1</a:t>
              </a:r>
              <a:r>
                <a:rPr lang="ru-RU" sz="1400" dirty="0" smtClean="0">
                  <a:latin typeface="Times New Roman" panose="02020603050405020304" pitchFamily="18" charset="0"/>
                  <a:ea typeface="Calibri" panose="020F0502020204030204" pitchFamily="34" charset="0"/>
                </a:rPr>
                <a:t>5°</a:t>
              </a:r>
              <a:endParaRPr lang="ru-RU" sz="1400" dirty="0"/>
            </a:p>
          </p:txBody>
        </p:sp>
        <p:sp>
          <p:nvSpPr>
            <p:cNvPr id="39" name="Прямоугольник 38"/>
            <p:cNvSpPr/>
            <p:nvPr/>
          </p:nvSpPr>
          <p:spPr>
            <a:xfrm>
              <a:off x="8230041" y="1112746"/>
              <a:ext cx="425116" cy="307777"/>
            </a:xfrm>
            <a:prstGeom prst="rect">
              <a:avLst/>
            </a:prstGeom>
          </p:spPr>
          <p:txBody>
            <a:bodyPr wrap="none">
              <a:spAutoFit/>
            </a:bodyPr>
            <a:lstStyle/>
            <a:p>
              <a:r>
                <a:rPr lang="ru-RU" sz="1400" dirty="0">
                  <a:latin typeface="Times New Roman" panose="02020603050405020304" pitchFamily="18" charset="0"/>
                  <a:ea typeface="Calibri" panose="020F0502020204030204" pitchFamily="34" charset="0"/>
                </a:rPr>
                <a:t>7</a:t>
              </a:r>
              <a:r>
                <a:rPr lang="ru-RU" sz="1400" dirty="0" smtClean="0">
                  <a:latin typeface="Times New Roman" panose="02020603050405020304" pitchFamily="18" charset="0"/>
                  <a:ea typeface="Calibri" panose="020F0502020204030204" pitchFamily="34" charset="0"/>
                </a:rPr>
                <a:t>5°</a:t>
              </a:r>
              <a:endParaRPr lang="ru-RU" sz="1400" dirty="0"/>
            </a:p>
          </p:txBody>
        </p:sp>
        <p:sp>
          <p:nvSpPr>
            <p:cNvPr id="40" name="Прямоугольник 39"/>
            <p:cNvSpPr/>
            <p:nvPr/>
          </p:nvSpPr>
          <p:spPr>
            <a:xfrm>
              <a:off x="8683884" y="1440210"/>
              <a:ext cx="425116" cy="307777"/>
            </a:xfrm>
            <a:prstGeom prst="rect">
              <a:avLst/>
            </a:prstGeom>
          </p:spPr>
          <p:txBody>
            <a:bodyPr wrap="none">
              <a:spAutoFit/>
            </a:bodyPr>
            <a:lstStyle/>
            <a:p>
              <a:r>
                <a:rPr lang="ru-RU" sz="1400" dirty="0" smtClean="0">
                  <a:latin typeface="Times New Roman" panose="02020603050405020304" pitchFamily="18" charset="0"/>
                  <a:ea typeface="Calibri" panose="020F0502020204030204" pitchFamily="34" charset="0"/>
                </a:rPr>
                <a:t>30°</a:t>
              </a:r>
              <a:endParaRPr lang="ru-RU" sz="1400" dirty="0"/>
            </a:p>
          </p:txBody>
        </p:sp>
        <p:sp>
          <p:nvSpPr>
            <p:cNvPr id="41" name="Прямоугольник 40"/>
            <p:cNvSpPr/>
            <p:nvPr/>
          </p:nvSpPr>
          <p:spPr>
            <a:xfrm>
              <a:off x="8462130" y="1980982"/>
              <a:ext cx="425116" cy="307777"/>
            </a:xfrm>
            <a:prstGeom prst="rect">
              <a:avLst/>
            </a:prstGeom>
          </p:spPr>
          <p:txBody>
            <a:bodyPr wrap="none">
              <a:spAutoFit/>
            </a:bodyPr>
            <a:lstStyle/>
            <a:p>
              <a:r>
                <a:rPr lang="ru-RU" sz="1400" dirty="0" smtClean="0">
                  <a:latin typeface="Times New Roman" panose="02020603050405020304" pitchFamily="18" charset="0"/>
                  <a:ea typeface="Calibri" panose="020F0502020204030204" pitchFamily="34" charset="0"/>
                </a:rPr>
                <a:t>45°</a:t>
              </a:r>
              <a:endParaRPr lang="ru-RU" sz="1400" dirty="0"/>
            </a:p>
          </p:txBody>
        </p:sp>
      </p:grpSp>
      <p:grpSp>
        <p:nvGrpSpPr>
          <p:cNvPr id="17" name="Группа 16"/>
          <p:cNvGrpSpPr/>
          <p:nvPr/>
        </p:nvGrpSpPr>
        <p:grpSpPr>
          <a:xfrm>
            <a:off x="683990" y="518247"/>
            <a:ext cx="3888432" cy="2930530"/>
            <a:chOff x="683990" y="518247"/>
            <a:chExt cx="3888432" cy="2930530"/>
          </a:xfrm>
        </p:grpSpPr>
        <p:pic>
          <p:nvPicPr>
            <p:cNvPr id="3" name="Рисунок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3990" y="518247"/>
              <a:ext cx="3888432" cy="2930530"/>
            </a:xfrm>
            <a:prstGeom prst="rect">
              <a:avLst/>
            </a:prstGeom>
          </p:spPr>
        </p:pic>
        <p:graphicFrame>
          <p:nvGraphicFramePr>
            <p:cNvPr id="31" name="Объект 30"/>
            <p:cNvGraphicFramePr>
              <a:graphicFrameLocks noChangeAspect="1"/>
            </p:cNvGraphicFramePr>
            <p:nvPr>
              <p:extLst>
                <p:ext uri="{D42A27DB-BD31-4B8C-83A1-F6EECF244321}">
                  <p14:modId xmlns:p14="http://schemas.microsoft.com/office/powerpoint/2010/main" val="1926844617"/>
                </p:ext>
              </p:extLst>
            </p:nvPr>
          </p:nvGraphicFramePr>
          <p:xfrm>
            <a:off x="3073400" y="782638"/>
            <a:ext cx="174625" cy="276225"/>
          </p:xfrm>
          <a:graphic>
            <a:graphicData uri="http://schemas.openxmlformats.org/presentationml/2006/ole">
              <mc:AlternateContent xmlns:mc="http://schemas.openxmlformats.org/markup-compatibility/2006">
                <mc:Choice xmlns:v="urn:schemas-microsoft-com:vml" Requires="v">
                  <p:oleObj spid="_x0000_s49629" name="Equation" r:id="rId15" imgW="177480" imgH="279360" progId="Equation.DSMT4">
                    <p:embed/>
                  </p:oleObj>
                </mc:Choice>
                <mc:Fallback>
                  <p:oleObj name="Equation" r:id="rId15" imgW="177480" imgH="279360" progId="Equation.DSMT4">
                    <p:embed/>
                    <p:pic>
                      <p:nvPicPr>
                        <p:cNvPr id="14" name="Объект 13"/>
                        <p:cNvPicPr>
                          <a:picLocks noChangeAspect="1" noChangeArrowheads="1"/>
                        </p:cNvPicPr>
                        <p:nvPr/>
                      </p:nvPicPr>
                      <p:blipFill>
                        <a:blip r:embed="rId7"/>
                        <a:srcRect/>
                        <a:stretch>
                          <a:fillRect/>
                        </a:stretch>
                      </p:blipFill>
                      <p:spPr bwMode="auto">
                        <a:xfrm>
                          <a:off x="3073400" y="782638"/>
                          <a:ext cx="174625"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Объект 31"/>
            <p:cNvGraphicFramePr>
              <a:graphicFrameLocks noChangeAspect="1"/>
            </p:cNvGraphicFramePr>
            <p:nvPr>
              <p:extLst>
                <p:ext uri="{D42A27DB-BD31-4B8C-83A1-F6EECF244321}">
                  <p14:modId xmlns:p14="http://schemas.microsoft.com/office/powerpoint/2010/main" val="3722326237"/>
                </p:ext>
              </p:extLst>
            </p:nvPr>
          </p:nvGraphicFramePr>
          <p:xfrm>
            <a:off x="2947988" y="1327150"/>
            <a:ext cx="206375" cy="279400"/>
          </p:xfrm>
          <a:graphic>
            <a:graphicData uri="http://schemas.openxmlformats.org/presentationml/2006/ole">
              <mc:AlternateContent xmlns:mc="http://schemas.openxmlformats.org/markup-compatibility/2006">
                <mc:Choice xmlns:v="urn:schemas-microsoft-com:vml" Requires="v">
                  <p:oleObj spid="_x0000_s49630" name="Equation" r:id="rId16" imgW="203040" imgH="279360" progId="Equation.DSMT4">
                    <p:embed/>
                  </p:oleObj>
                </mc:Choice>
                <mc:Fallback>
                  <p:oleObj name="Equation" r:id="rId16" imgW="203040" imgH="279360" progId="Equation.DSMT4">
                    <p:embed/>
                    <p:pic>
                      <p:nvPicPr>
                        <p:cNvPr id="16" name="Объект 15"/>
                        <p:cNvPicPr>
                          <a:picLocks noChangeAspect="1" noChangeArrowheads="1"/>
                        </p:cNvPicPr>
                        <p:nvPr/>
                      </p:nvPicPr>
                      <p:blipFill>
                        <a:blip r:embed="rId9"/>
                        <a:srcRect/>
                        <a:stretch>
                          <a:fillRect/>
                        </a:stretch>
                      </p:blipFill>
                      <p:spPr bwMode="auto">
                        <a:xfrm>
                          <a:off x="2947988" y="1327150"/>
                          <a:ext cx="206375"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Объект 41"/>
            <p:cNvGraphicFramePr>
              <a:graphicFrameLocks noChangeAspect="1"/>
            </p:cNvGraphicFramePr>
            <p:nvPr>
              <p:extLst>
                <p:ext uri="{D42A27DB-BD31-4B8C-83A1-F6EECF244321}">
                  <p14:modId xmlns:p14="http://schemas.microsoft.com/office/powerpoint/2010/main" val="966710868"/>
                </p:ext>
              </p:extLst>
            </p:nvPr>
          </p:nvGraphicFramePr>
          <p:xfrm>
            <a:off x="3275264" y="2097241"/>
            <a:ext cx="254000" cy="279400"/>
          </p:xfrm>
          <a:graphic>
            <a:graphicData uri="http://schemas.openxmlformats.org/presentationml/2006/ole">
              <mc:AlternateContent xmlns:mc="http://schemas.openxmlformats.org/markup-compatibility/2006">
                <mc:Choice xmlns:v="urn:schemas-microsoft-com:vml" Requires="v">
                  <p:oleObj spid="_x0000_s49631" name="Equation" r:id="rId17" imgW="253800" imgH="279360" progId="Equation.DSMT4">
                    <p:embed/>
                  </p:oleObj>
                </mc:Choice>
                <mc:Fallback>
                  <p:oleObj name="Equation" r:id="rId17" imgW="253800" imgH="279360" progId="Equation.DSMT4">
                    <p:embed/>
                    <p:pic>
                      <p:nvPicPr>
                        <p:cNvPr id="33" name="Объект 32"/>
                        <p:cNvPicPr>
                          <a:picLocks noChangeAspect="1" noChangeArrowheads="1"/>
                        </p:cNvPicPr>
                        <p:nvPr/>
                      </p:nvPicPr>
                      <p:blipFill>
                        <a:blip r:embed="rId5"/>
                        <a:srcRect/>
                        <a:stretch>
                          <a:fillRect/>
                        </a:stretch>
                      </p:blipFill>
                      <p:spPr bwMode="auto">
                        <a:xfrm>
                          <a:off x="3275264" y="2097241"/>
                          <a:ext cx="2540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 name="Номер слайда 1"/>
          <p:cNvSpPr>
            <a:spLocks noGrp="1"/>
          </p:cNvSpPr>
          <p:nvPr>
            <p:ph type="sldNum" sz="quarter" idx="12"/>
          </p:nvPr>
        </p:nvSpPr>
        <p:spPr/>
        <p:txBody>
          <a:bodyPr/>
          <a:lstStyle/>
          <a:p>
            <a:pPr>
              <a:defRPr/>
            </a:pPr>
            <a:fld id="{2C388707-8D1A-47F9-B702-FEE786BB69B4}" type="slidenum">
              <a:rPr lang="ru-RU" altLang="en-US" smtClean="0"/>
              <a:pPr>
                <a:defRPr/>
              </a:pPr>
              <a:t>36</a:t>
            </a:fld>
            <a:endParaRPr lang="ru-RU" altLang="en-US"/>
          </a:p>
        </p:txBody>
      </p:sp>
    </p:spTree>
    <p:extLst>
      <p:ext uri="{BB962C8B-B14F-4D97-AF65-F5344CB8AC3E}">
        <p14:creationId xmlns:p14="http://schemas.microsoft.com/office/powerpoint/2010/main" val="21784878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934" y="144482"/>
            <a:ext cx="10006038" cy="338554"/>
          </a:xfrm>
          <a:prstGeom prst="rect">
            <a:avLst/>
          </a:prstGeom>
          <a:noFill/>
        </p:spPr>
        <p:txBody>
          <a:bodyPr wrap="square" rtlCol="0">
            <a:spAutoFit/>
          </a:bodyPr>
          <a:lstStyle/>
          <a:p>
            <a:pPr algn="ctr"/>
            <a:r>
              <a:rPr lang="ru-RU" sz="1600" b="1" u="sng" dirty="0" smtClean="0">
                <a:latin typeface="Times New Roman" panose="02020603050405020304" pitchFamily="18" charset="0"/>
                <a:cs typeface="Times New Roman" panose="02020603050405020304" pitchFamily="18" charset="0"/>
              </a:rPr>
              <a:t>Сравнение с моделью пластического течения</a:t>
            </a:r>
            <a:endParaRPr lang="ru-RU" sz="1600" b="1" u="sng" dirty="0">
              <a:latin typeface="Times New Roman" panose="02020603050405020304" pitchFamily="18" charset="0"/>
              <a:cs typeface="Times New Roman" panose="02020603050405020304" pitchFamily="18" charset="0"/>
            </a:endParaRP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990" y="438944"/>
            <a:ext cx="4004360" cy="3003270"/>
          </a:xfrm>
          <a:prstGeom prst="rect">
            <a:avLst/>
          </a:prstGeom>
        </p:spPr>
      </p:pic>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990" y="3744466"/>
            <a:ext cx="4004360" cy="3003270"/>
          </a:xfrm>
          <a:prstGeom prst="rect">
            <a:avLst/>
          </a:prstGeom>
        </p:spPr>
      </p:pic>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5518" y="432098"/>
            <a:ext cx="4013488" cy="3010116"/>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5518" y="3744466"/>
            <a:ext cx="4004360" cy="3003270"/>
          </a:xfrm>
          <a:prstGeom prst="rect">
            <a:avLst/>
          </a:prstGeom>
        </p:spPr>
      </p:pic>
      <p:sp>
        <p:nvSpPr>
          <p:cNvPr id="27" name="Прямоугольник 26"/>
          <p:cNvSpPr/>
          <p:nvPr/>
        </p:nvSpPr>
        <p:spPr>
          <a:xfrm>
            <a:off x="1260054" y="3452678"/>
            <a:ext cx="3687869"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Диаграмма деформирования при сдвиге</a:t>
            </a:r>
            <a:endParaRPr lang="ru-RU" sz="1600" dirty="0">
              <a:latin typeface="Times New Roman" panose="02020603050405020304" pitchFamily="18" charset="0"/>
              <a:cs typeface="Times New Roman" panose="02020603050405020304" pitchFamily="18" charset="0"/>
            </a:endParaRPr>
          </a:p>
        </p:txBody>
      </p:sp>
      <p:sp>
        <p:nvSpPr>
          <p:cNvPr id="28" name="Прямоугольник 27"/>
          <p:cNvSpPr/>
          <p:nvPr/>
        </p:nvSpPr>
        <p:spPr>
          <a:xfrm>
            <a:off x="1733057" y="6743587"/>
            <a:ext cx="2983381"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Вырезанные под углом образцы</a:t>
            </a:r>
            <a:endParaRPr lang="ru-RU" sz="1600" dirty="0">
              <a:latin typeface="Times New Roman" panose="02020603050405020304" pitchFamily="18" charset="0"/>
              <a:cs typeface="Times New Roman" panose="02020603050405020304" pitchFamily="18" charset="0"/>
            </a:endParaRPr>
          </a:p>
        </p:txBody>
      </p:sp>
      <p:sp>
        <p:nvSpPr>
          <p:cNvPr id="29" name="Прямоугольник 28"/>
          <p:cNvSpPr/>
          <p:nvPr/>
        </p:nvSpPr>
        <p:spPr>
          <a:xfrm>
            <a:off x="7718371" y="6743587"/>
            <a:ext cx="561372"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±40°</a:t>
            </a:r>
            <a:endParaRPr lang="ru-RU" sz="1600" dirty="0">
              <a:latin typeface="Times New Roman" panose="02020603050405020304" pitchFamily="18" charset="0"/>
              <a:cs typeface="Times New Roman" panose="02020603050405020304" pitchFamily="18" charset="0"/>
            </a:endParaRPr>
          </a:p>
        </p:txBody>
      </p:sp>
      <p:sp>
        <p:nvSpPr>
          <p:cNvPr id="30" name="Прямоугольник 29"/>
          <p:cNvSpPr/>
          <p:nvPr/>
        </p:nvSpPr>
        <p:spPr>
          <a:xfrm>
            <a:off x="6156598" y="3452678"/>
            <a:ext cx="3415679"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Перекрестно армированные образцы</a:t>
            </a:r>
            <a:endParaRPr lang="ru-RU" sz="1600"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37</a:t>
            </a:fld>
            <a:endParaRPr lang="ru-RU" altLang="en-US"/>
          </a:p>
        </p:txBody>
      </p:sp>
    </p:spTree>
    <p:extLst>
      <p:ext uri="{BB962C8B-B14F-4D97-AF65-F5344CB8AC3E}">
        <p14:creationId xmlns:p14="http://schemas.microsoft.com/office/powerpoint/2010/main" val="34965735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5"/>
          <p:cNvSpPr>
            <a:spLocks noChangeArrowheads="1"/>
          </p:cNvSpPr>
          <p:nvPr/>
        </p:nvSpPr>
        <p:spPr bwMode="auto">
          <a:xfrm>
            <a:off x="2546350" y="288082"/>
            <a:ext cx="48127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ru-RU" altLang="ru-RU" sz="2000" b="1" u="sng" dirty="0">
                <a:latin typeface="Times New Roman" panose="02020603050405020304" pitchFamily="18" charset="0"/>
                <a:cs typeface="Times New Roman" panose="02020603050405020304" pitchFamily="18" charset="0"/>
              </a:rPr>
              <a:t>Цель и задачи диссертационной работы</a:t>
            </a:r>
          </a:p>
        </p:txBody>
      </p:sp>
      <p:sp>
        <p:nvSpPr>
          <p:cNvPr id="7172" name="Rectangle 15"/>
          <p:cNvSpPr>
            <a:spLocks noChangeArrowheads="1"/>
          </p:cNvSpPr>
          <p:nvPr/>
        </p:nvSpPr>
        <p:spPr bwMode="auto">
          <a:xfrm>
            <a:off x="643164" y="816035"/>
            <a:ext cx="943371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1008063"/>
            <a:r>
              <a:rPr lang="ru-RU" altLang="ru-RU" sz="2000" b="1" dirty="0" smtClean="0">
                <a:latin typeface="Times New Roman" panose="02020603050405020304" pitchFamily="18" charset="0"/>
                <a:cs typeface="Times New Roman" panose="02020603050405020304" pitchFamily="18" charset="0"/>
              </a:rPr>
              <a:t> </a:t>
            </a:r>
            <a:r>
              <a:rPr lang="ru-RU" altLang="ru-RU" sz="2000" b="1" u="sng" dirty="0" smtClean="0">
                <a:latin typeface="Times New Roman" panose="02020603050405020304" pitchFamily="18" charset="0"/>
                <a:cs typeface="Times New Roman" panose="02020603050405020304" pitchFamily="18" charset="0"/>
              </a:rPr>
              <a:t>Цель</a:t>
            </a:r>
            <a:r>
              <a:rPr lang="ru-RU" altLang="ru-RU" sz="2000" u="sng" dirty="0" smtClean="0">
                <a:latin typeface="Times New Roman" panose="02020603050405020304" pitchFamily="18" charset="0"/>
                <a:cs typeface="Times New Roman" panose="02020603050405020304" pitchFamily="18" charset="0"/>
              </a:rPr>
              <a:t>:</a:t>
            </a:r>
            <a:endParaRPr lang="ru-RU" altLang="ru-RU" sz="2000" dirty="0">
              <a:latin typeface="Times New Roman" panose="02020603050405020304" pitchFamily="18" charset="0"/>
              <a:cs typeface="Times New Roman" panose="02020603050405020304" pitchFamily="18" charset="0"/>
            </a:endParaRPr>
          </a:p>
          <a:p>
            <a:pPr algn="just" defTabSz="1008063"/>
            <a:r>
              <a:rPr lang="ru-RU" sz="2000" dirty="0">
                <a:latin typeface="Times New Roman" panose="02020603050405020304" pitchFamily="18" charset="0"/>
                <a:cs typeface="Times New Roman" panose="02020603050405020304" pitchFamily="18" charset="0"/>
              </a:rPr>
              <a:t>Повышение точности расчета сопротивления полимерных слоистых волокнистых слоев с различной укладкой деформированию с учетом комплекса физико-механических характеристик.</a:t>
            </a:r>
            <a:endParaRPr lang="ru-RU" altLang="ru-RU" sz="2000" dirty="0">
              <a:latin typeface="Times New Roman" panose="02020603050405020304" pitchFamily="18" charset="0"/>
              <a:cs typeface="Times New Roman" panose="02020603050405020304" pitchFamily="18" charset="0"/>
            </a:endParaRPr>
          </a:p>
        </p:txBody>
      </p:sp>
      <p:sp>
        <p:nvSpPr>
          <p:cNvPr id="7173" name="Rectangle 15"/>
          <p:cNvSpPr>
            <a:spLocks noChangeArrowheads="1"/>
          </p:cNvSpPr>
          <p:nvPr/>
        </p:nvSpPr>
        <p:spPr bwMode="auto">
          <a:xfrm>
            <a:off x="293688" y="2520330"/>
            <a:ext cx="9752012"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77825" indent="-377825" algn="just" defTabSz="1008063"/>
            <a:r>
              <a:rPr lang="ru-RU" altLang="ru-RU" sz="2000" dirty="0">
                <a:latin typeface="Times New Roman" panose="02020603050405020304" pitchFamily="18" charset="0"/>
                <a:cs typeface="Times New Roman" panose="02020603050405020304" pitchFamily="18" charset="0"/>
              </a:rPr>
              <a:t>  </a:t>
            </a:r>
            <a:r>
              <a:rPr lang="ru-RU" altLang="ru-RU" sz="2000" b="1" dirty="0">
                <a:latin typeface="Times New Roman" panose="02020603050405020304" pitchFamily="18" charset="0"/>
                <a:cs typeface="Times New Roman" panose="02020603050405020304" pitchFamily="18" charset="0"/>
              </a:rPr>
              <a:t>    </a:t>
            </a:r>
            <a:r>
              <a:rPr lang="ru-RU" altLang="ru-RU" sz="2000" b="1" u="sng" dirty="0">
                <a:latin typeface="Times New Roman" panose="02020603050405020304" pitchFamily="18" charset="0"/>
                <a:cs typeface="Times New Roman" panose="02020603050405020304" pitchFamily="18" charset="0"/>
              </a:rPr>
              <a:t>Задачи</a:t>
            </a:r>
            <a:r>
              <a:rPr lang="ru-RU" altLang="ru-RU" sz="2000" u="sng" dirty="0">
                <a:latin typeface="Times New Roman" panose="02020603050405020304" pitchFamily="18" charset="0"/>
                <a:cs typeface="Times New Roman" panose="02020603050405020304" pitchFamily="18" charset="0"/>
              </a:rPr>
              <a:t>:</a:t>
            </a:r>
            <a:endParaRPr lang="ru-RU" altLang="ru-RU" sz="2000" b="1" dirty="0">
              <a:latin typeface="Times New Roman" panose="02020603050405020304" pitchFamily="18" charset="0"/>
              <a:cs typeface="Times New Roman" panose="02020603050405020304" pitchFamily="18" charset="0"/>
            </a:endParaRPr>
          </a:p>
          <a:p>
            <a:pPr marL="457200" lvl="0" indent="-457200">
              <a:buFont typeface="+mj-lt"/>
              <a:buAutoNum type="arabicPeriod"/>
            </a:pPr>
            <a:r>
              <a:rPr lang="ru-RU" sz="2000" dirty="0" smtClean="0">
                <a:latin typeface="Times New Roman" panose="02020603050405020304" pitchFamily="18" charset="0"/>
                <a:cs typeface="Times New Roman" panose="02020603050405020304" pitchFamily="18" charset="0"/>
              </a:rPr>
              <a:t>Разработка </a:t>
            </a:r>
            <a:r>
              <a:rPr lang="ru-RU" sz="2000" dirty="0">
                <a:latin typeface="Times New Roman" panose="02020603050405020304" pitchFamily="18" charset="0"/>
                <a:cs typeface="Times New Roman" panose="02020603050405020304" pitchFamily="18" charset="0"/>
              </a:rPr>
              <a:t>расчетной модели деформирования волокнистых полимерных слоев с различной укладкой с учетом физической нелинейности;</a:t>
            </a:r>
          </a:p>
          <a:p>
            <a:pPr marL="457200" lvl="0" indent="-457200">
              <a:buFont typeface="+mj-lt"/>
              <a:buAutoNum type="arabicPeriod"/>
            </a:pPr>
            <a:r>
              <a:rPr lang="ru-RU" sz="2000" dirty="0">
                <a:latin typeface="Times New Roman" panose="02020603050405020304" pitchFamily="18" charset="0"/>
                <a:cs typeface="Times New Roman" panose="02020603050405020304" pitchFamily="18" charset="0"/>
              </a:rPr>
              <a:t>Разработка расчетной модели деформирования волокнистых полимерных слоев с различной укладкой при сложном напряженном состоянии и переменных во времени нагрузках;</a:t>
            </a:r>
          </a:p>
          <a:p>
            <a:pPr marL="457200" lvl="0" indent="-457200">
              <a:buFont typeface="+mj-lt"/>
              <a:buAutoNum type="arabicPeriod"/>
            </a:pPr>
            <a:r>
              <a:rPr lang="ru-RU" sz="2000" dirty="0">
                <a:latin typeface="Times New Roman" panose="02020603050405020304" pitchFamily="18" charset="0"/>
                <a:cs typeface="Times New Roman" panose="02020603050405020304" pitchFamily="18" charset="0"/>
              </a:rPr>
              <a:t>Разработка модели, позволяющей определять напряженно-деформированное состояние криволинейной слоистой композитной балки при воздействии изгибающего момента;</a:t>
            </a:r>
          </a:p>
          <a:p>
            <a:pPr marL="457200" lvl="0" indent="-457200">
              <a:buFont typeface="+mj-lt"/>
              <a:buAutoNum type="arabicPeriod"/>
            </a:pPr>
            <a:r>
              <a:rPr lang="ru-RU" sz="2000" dirty="0">
                <a:latin typeface="Times New Roman" panose="02020603050405020304" pitchFamily="18" charset="0"/>
                <a:cs typeface="Times New Roman" panose="02020603050405020304" pitchFamily="18" charset="0"/>
              </a:rPr>
              <a:t>Проведение механических испытаний образцов из полимерных композиционных материалов для верификации моделей</a:t>
            </a:r>
            <a:r>
              <a:rPr lang="ru-RU" sz="2000" dirty="0" smtClean="0">
                <a:latin typeface="Times New Roman" panose="02020603050405020304" pitchFamily="18" charset="0"/>
                <a:cs typeface="Times New Roman" panose="02020603050405020304" pitchFamily="18" charset="0"/>
              </a:rPr>
              <a:t>.</a:t>
            </a:r>
            <a:endParaRPr lang="ru-RU" sz="2000" dirty="0">
              <a:latin typeface="Times New Roman" panose="02020603050405020304" pitchFamily="18" charset="0"/>
              <a:cs typeface="Times New Roman" panose="02020603050405020304" pitchFamily="18" charset="0"/>
            </a:endParaRPr>
          </a:p>
        </p:txBody>
      </p:sp>
      <p:sp>
        <p:nvSpPr>
          <p:cNvPr id="2" name="Номер слайда 1"/>
          <p:cNvSpPr>
            <a:spLocks noGrp="1"/>
          </p:cNvSpPr>
          <p:nvPr>
            <p:ph type="sldNum" sz="quarter" idx="12"/>
          </p:nvPr>
        </p:nvSpPr>
        <p:spPr/>
        <p:txBody>
          <a:bodyPr/>
          <a:lstStyle/>
          <a:p>
            <a:pPr>
              <a:defRPr/>
            </a:pPr>
            <a:fld id="{2C388707-8D1A-47F9-B702-FEE786BB69B4}" type="slidenum">
              <a:rPr lang="ru-RU" altLang="en-US" smtClean="0"/>
              <a:pPr>
                <a:defRPr/>
              </a:pPr>
              <a:t>4</a:t>
            </a:fld>
            <a:endParaRPr lang="ru-RU"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15"/>
          <p:cNvSpPr>
            <a:spLocks noChangeArrowheads="1"/>
          </p:cNvSpPr>
          <p:nvPr/>
        </p:nvSpPr>
        <p:spPr bwMode="auto">
          <a:xfrm>
            <a:off x="179934" y="147836"/>
            <a:ext cx="10081120" cy="330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77825" indent="-377825" algn="just" defTabSz="1008063"/>
            <a:r>
              <a:rPr lang="ru-RU" altLang="ru-RU" sz="1700" b="1" dirty="0" smtClean="0">
                <a:latin typeface="Times New Roman" panose="02020603050405020304" pitchFamily="18" charset="0"/>
                <a:cs typeface="Times New Roman" panose="02020603050405020304" pitchFamily="18" charset="0"/>
              </a:rPr>
              <a:t>	</a:t>
            </a:r>
            <a:r>
              <a:rPr lang="ru-RU" altLang="ru-RU" sz="1700" b="1" u="sng" dirty="0" smtClean="0">
                <a:latin typeface="Times New Roman" panose="02020603050405020304" pitchFamily="18" charset="0"/>
                <a:cs typeface="Times New Roman" panose="02020603050405020304" pitchFamily="18" charset="0"/>
              </a:rPr>
              <a:t>Научная новизна:</a:t>
            </a:r>
            <a:endParaRPr lang="ru-RU" altLang="ru-RU" sz="1700" b="1" u="sng" dirty="0">
              <a:latin typeface="Times New Roman" panose="02020603050405020304" pitchFamily="18" charset="0"/>
              <a:cs typeface="Times New Roman" panose="02020603050405020304" pitchFamily="18" charset="0"/>
            </a:endParaRPr>
          </a:p>
          <a:p>
            <a:pPr lvl="0" algn="just">
              <a:buFont typeface="+mj-lt"/>
              <a:buAutoNum type="arabicPeriod"/>
            </a:pPr>
            <a:r>
              <a:rPr lang="ru-RU" sz="1600" dirty="0" smtClean="0">
                <a:latin typeface="Times New Roman" panose="02020603050405020304" pitchFamily="18" charset="0"/>
                <a:cs typeface="Times New Roman" panose="02020603050405020304" pitchFamily="18" charset="0"/>
              </a:rPr>
              <a:t>Разработана </a:t>
            </a:r>
            <a:r>
              <a:rPr lang="ru-RU" sz="1600" dirty="0">
                <a:latin typeface="Times New Roman" panose="02020603050405020304" pitchFamily="18" charset="0"/>
                <a:cs typeface="Times New Roman" panose="02020603050405020304" pitchFamily="18" charset="0"/>
              </a:rPr>
              <a:t>новая расчетная модель, позволяющая на основе матричной алгебры и соотношений теории слоистых пластин описать анизотропию нелинейных механических характеристик композитных слоистых материалов на основе термореактивных и термопластичных матриц, а также углерод-углеродных композиционных материалов и повысить точность расчета деформирования полимерных слоев с различной укладкой по сравнению с линейными моделями.</a:t>
            </a:r>
          </a:p>
          <a:p>
            <a:pPr lvl="0" algn="just">
              <a:buFont typeface="+mj-lt"/>
              <a:buAutoNum type="arabicPeriod"/>
            </a:pPr>
            <a:r>
              <a:rPr lang="ru-RU" sz="1600" dirty="0">
                <a:latin typeface="Times New Roman" panose="02020603050405020304" pitchFamily="18" charset="0"/>
                <a:cs typeface="Times New Roman" panose="02020603050405020304" pitchFamily="18" charset="0"/>
              </a:rPr>
              <a:t>Впервые построена расчетная модель прогнозирования ползучести и релаксации слоистых волокнистых композиционных материалов с различными схемами армирования и связующими, позволяющая при помощи ограниченного набора параметров описать анизотропию наследственно-упругих характеристик материалов с использованием матричных преобразований и соотношений наследственной механики.</a:t>
            </a:r>
          </a:p>
          <a:p>
            <a:pPr algn="just">
              <a:buFont typeface="+mj-lt"/>
              <a:buAutoNum type="arabicPeriod"/>
            </a:pPr>
            <a:r>
              <a:rPr lang="ru-RU" sz="1600" dirty="0">
                <a:latin typeface="Times New Roman" panose="02020603050405020304" pitchFamily="18" charset="0"/>
                <a:cs typeface="Times New Roman" panose="02020603050405020304" pitchFamily="18" charset="0"/>
              </a:rPr>
              <a:t>Впервые предложена аналитическая модель, позволяющая определять уточненное напряженно-деформированное состояние криволинейной композитной слоистой балки при изгибе с переменным по толщине окружным модулем упругости.</a:t>
            </a:r>
            <a:endParaRPr lang="ru-RU" altLang="ru-RU" sz="1600" dirty="0">
              <a:latin typeface="Times New Roman" panose="02020603050405020304" pitchFamily="18" charset="0"/>
              <a:cs typeface="Times New Roman" panose="02020603050405020304" pitchFamily="18" charset="0"/>
            </a:endParaRPr>
          </a:p>
        </p:txBody>
      </p:sp>
      <p:sp>
        <p:nvSpPr>
          <p:cNvPr id="7" name="Rectangle 15"/>
          <p:cNvSpPr>
            <a:spLocks noChangeArrowheads="1"/>
          </p:cNvSpPr>
          <p:nvPr/>
        </p:nvSpPr>
        <p:spPr bwMode="auto">
          <a:xfrm>
            <a:off x="179934" y="3255793"/>
            <a:ext cx="10081120" cy="380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77825" indent="-377825" algn="just" defTabSz="1008063"/>
            <a:r>
              <a:rPr lang="ru-RU" altLang="ru-RU" sz="1700" b="1" dirty="0" smtClean="0">
                <a:latin typeface="Times New Roman" panose="02020603050405020304" pitchFamily="18" charset="0"/>
                <a:cs typeface="Times New Roman" panose="02020603050405020304" pitchFamily="18" charset="0"/>
              </a:rPr>
              <a:t>	</a:t>
            </a:r>
            <a:r>
              <a:rPr lang="ru-RU" altLang="ru-RU" sz="1700" b="1" u="sng" dirty="0" smtClean="0">
                <a:latin typeface="Times New Roman" panose="02020603050405020304" pitchFamily="18" charset="0"/>
                <a:cs typeface="Times New Roman" panose="02020603050405020304" pitchFamily="18" charset="0"/>
              </a:rPr>
              <a:t>Практическая значимость:</a:t>
            </a:r>
            <a:endParaRPr lang="ru-RU" altLang="ru-RU" sz="1700" b="1" u="sng" dirty="0">
              <a:latin typeface="Times New Roman" panose="02020603050405020304" pitchFamily="18" charset="0"/>
              <a:cs typeface="Times New Roman" panose="02020603050405020304" pitchFamily="18" charset="0"/>
            </a:endParaRPr>
          </a:p>
          <a:p>
            <a:pPr lvl="0" algn="just">
              <a:buFont typeface="+mj-lt"/>
              <a:buAutoNum type="arabicPeriod"/>
            </a:pPr>
            <a:r>
              <a:rPr lang="ru-RU" sz="1600" dirty="0" smtClean="0">
                <a:latin typeface="Times New Roman" panose="02020603050405020304" pitchFamily="18" charset="0"/>
                <a:cs typeface="Times New Roman" panose="02020603050405020304" pitchFamily="18" charset="0"/>
              </a:rPr>
              <a:t>Построены </a:t>
            </a:r>
            <a:r>
              <a:rPr lang="ru-RU" sz="1600" dirty="0">
                <a:latin typeface="Times New Roman" panose="02020603050405020304" pitchFamily="18" charset="0"/>
                <a:cs typeface="Times New Roman" panose="02020603050405020304" pitchFamily="18" charset="0"/>
              </a:rPr>
              <a:t>алгоритмы для численного и аналитического определения и оценки напряженно-деформированного состояния полимерных волокнистых слоев с различной укладкой и применяемыми связующими с учетом физической нелинейности и при переменных во времени нагрузках. Разработанные алгоритмы использованы для оценки изменения формы главного зеркала космического радиотелескопа «</a:t>
            </a:r>
            <a:r>
              <a:rPr lang="ru-RU" sz="1600" dirty="0" err="1">
                <a:latin typeface="Times New Roman" panose="02020603050405020304" pitchFamily="18" charset="0"/>
                <a:cs typeface="Times New Roman" panose="02020603050405020304" pitchFamily="18" charset="0"/>
              </a:rPr>
              <a:t>Миллиметрон</a:t>
            </a:r>
            <a:r>
              <a:rPr lang="ru-RU" sz="1600" dirty="0">
                <a:latin typeface="Times New Roman" panose="02020603050405020304" pitchFamily="18" charset="0"/>
                <a:cs typeface="Times New Roman" panose="02020603050405020304" pitchFamily="18" charset="0"/>
              </a:rPr>
              <a:t>» вследствие ползучести во время хранения.</a:t>
            </a:r>
          </a:p>
          <a:p>
            <a:pPr lvl="0" algn="just">
              <a:buFont typeface="+mj-lt"/>
              <a:buAutoNum type="arabicPeriod"/>
            </a:pPr>
            <a:r>
              <a:rPr lang="ru-RU" sz="1600" dirty="0">
                <a:latin typeface="Times New Roman" panose="02020603050405020304" pitchFamily="18" charset="0"/>
                <a:cs typeface="Times New Roman" panose="02020603050405020304" pitchFamily="18" charset="0"/>
              </a:rPr>
              <a:t>Разработаны алгоритмы, которые позволяют определять напряженно-деформированное состояние криволинейных слоистых балок при изгибе и могут быть использованы для рационального выбора исходных материалов и оценки предельного состояния элементов конструкций. Предложенные алгоритмы использованы для расчета усилий для коррекции формы главного зеркала космического радиотелескопа «</a:t>
            </a:r>
            <a:r>
              <a:rPr lang="ru-RU" sz="1600" dirty="0" err="1">
                <a:latin typeface="Times New Roman" panose="02020603050405020304" pitchFamily="18" charset="0"/>
                <a:cs typeface="Times New Roman" panose="02020603050405020304" pitchFamily="18" charset="0"/>
              </a:rPr>
              <a:t>Миллиметрон</a:t>
            </a:r>
            <a:r>
              <a:rPr lang="ru-RU" sz="1600" dirty="0">
                <a:latin typeface="Times New Roman" panose="02020603050405020304" pitchFamily="18" charset="0"/>
                <a:cs typeface="Times New Roman" panose="02020603050405020304" pitchFamily="18" charset="0"/>
              </a:rPr>
              <a:t>».</a:t>
            </a:r>
          </a:p>
          <a:p>
            <a:pPr lvl="0" algn="just">
              <a:buFont typeface="+mj-lt"/>
              <a:buAutoNum type="arabicPeriod"/>
            </a:pPr>
            <a:r>
              <a:rPr lang="ru-RU" sz="1600" dirty="0">
                <a:latin typeface="Times New Roman" panose="02020603050405020304" pitchFamily="18" charset="0"/>
                <a:cs typeface="Times New Roman" panose="02020603050405020304" pitchFamily="18" charset="0"/>
              </a:rPr>
              <a:t>Результаты экспериментального анализа анизотропии механических характеристик углепластика БМИ-3/3692, изготовленного на основе углеродной ткани и высокотемпературного </a:t>
            </a:r>
            <a:r>
              <a:rPr lang="ru-RU" sz="1600" dirty="0" err="1">
                <a:latin typeface="Times New Roman" panose="02020603050405020304" pitchFamily="18" charset="0"/>
                <a:cs typeface="Times New Roman" panose="02020603050405020304" pitchFamily="18" charset="0"/>
              </a:rPr>
              <a:t>бисмалеимидного</a:t>
            </a:r>
            <a:r>
              <a:rPr lang="ru-RU" sz="1600" dirty="0">
                <a:latin typeface="Times New Roman" panose="02020603050405020304" pitchFamily="18" charset="0"/>
                <a:cs typeface="Times New Roman" panose="02020603050405020304" pitchFamily="18" charset="0"/>
              </a:rPr>
              <a:t> связующего, позволяют уточнить его временные и нелинейные свойства и могут быть использованы при расчетно-экспериментальной отработке характеристик длительного деформирования и разрушения композитных элементов конструкций авиационной и ракетно-космической техники. </a:t>
            </a:r>
            <a:endParaRPr lang="ru-RU" sz="1700" dirty="0">
              <a:latin typeface="Times New Roman" panose="02020603050405020304" pitchFamily="18" charset="0"/>
              <a:cs typeface="Times New Roman" panose="02020603050405020304" pitchFamily="18" charset="0"/>
            </a:endParaRPr>
          </a:p>
        </p:txBody>
      </p:sp>
      <p:sp>
        <p:nvSpPr>
          <p:cNvPr id="2" name="Номер слайда 1"/>
          <p:cNvSpPr>
            <a:spLocks noGrp="1"/>
          </p:cNvSpPr>
          <p:nvPr>
            <p:ph type="sldNum" sz="quarter" idx="12"/>
          </p:nvPr>
        </p:nvSpPr>
        <p:spPr/>
        <p:txBody>
          <a:bodyPr/>
          <a:lstStyle/>
          <a:p>
            <a:pPr>
              <a:defRPr/>
            </a:pPr>
            <a:fld id="{2C388707-8D1A-47F9-B702-FEE786BB69B4}" type="slidenum">
              <a:rPr lang="ru-RU" altLang="en-US" smtClean="0"/>
              <a:pPr>
                <a:defRPr/>
              </a:pPr>
              <a:t>5</a:t>
            </a:fld>
            <a:endParaRPr lang="ru-RU"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15"/>
          <p:cNvSpPr>
            <a:spLocks noChangeArrowheads="1"/>
          </p:cNvSpPr>
          <p:nvPr/>
        </p:nvSpPr>
        <p:spPr bwMode="auto">
          <a:xfrm>
            <a:off x="355600" y="357188"/>
            <a:ext cx="975201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77825" indent="-377825" algn="ctr" defTabSz="1008063"/>
            <a:r>
              <a:rPr lang="ru-RU" altLang="ru-RU" b="1" dirty="0">
                <a:latin typeface="Times New Roman" panose="02020603050405020304" pitchFamily="18" charset="0"/>
                <a:cs typeface="Times New Roman" panose="02020603050405020304" pitchFamily="18" charset="0"/>
              </a:rPr>
              <a:t>      </a:t>
            </a:r>
            <a:r>
              <a:rPr lang="ru-RU" altLang="ru-RU" b="1" dirty="0">
                <a:solidFill>
                  <a:srgbClr val="FF0000"/>
                </a:solidFill>
                <a:latin typeface="Times New Roman" panose="02020603050405020304" pitchFamily="18" charset="0"/>
                <a:cs typeface="Times New Roman" panose="02020603050405020304" pitchFamily="18" charset="0"/>
              </a:rPr>
              <a:t> </a:t>
            </a:r>
            <a:r>
              <a:rPr lang="ru-RU" altLang="ru-RU" sz="1800" b="1" u="sng" dirty="0">
                <a:latin typeface="Times New Roman" panose="02020603050405020304" pitchFamily="18" charset="0"/>
                <a:cs typeface="Times New Roman" panose="02020603050405020304" pitchFamily="18" charset="0"/>
              </a:rPr>
              <a:t>Структура диссертационной работы</a:t>
            </a:r>
            <a:r>
              <a:rPr lang="ru-RU" altLang="ru-RU" b="1" dirty="0">
                <a:latin typeface="Times New Roman" panose="02020603050405020304" pitchFamily="18" charset="0"/>
                <a:cs typeface="Times New Roman" panose="02020603050405020304" pitchFamily="18" charset="0"/>
              </a:rPr>
              <a:t>	</a:t>
            </a:r>
          </a:p>
        </p:txBody>
      </p:sp>
      <p:sp>
        <p:nvSpPr>
          <p:cNvPr id="9221" name="Rectangle 15"/>
          <p:cNvSpPr>
            <a:spLocks noChangeArrowheads="1"/>
          </p:cNvSpPr>
          <p:nvPr/>
        </p:nvSpPr>
        <p:spPr bwMode="auto">
          <a:xfrm>
            <a:off x="342900" y="1008162"/>
            <a:ext cx="9764713"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008063"/>
            <a:r>
              <a:rPr lang="ru-RU" altLang="ru-RU" sz="1800" b="1" u="sng" dirty="0" smtClean="0">
                <a:latin typeface="Times New Roman" panose="02020603050405020304" pitchFamily="18" charset="0"/>
                <a:cs typeface="Times New Roman" panose="02020603050405020304" pitchFamily="18" charset="0"/>
              </a:rPr>
              <a:t>Введение</a:t>
            </a:r>
            <a:endParaRPr lang="ru-RU" altLang="ru-RU" sz="1800" b="1" dirty="0">
              <a:latin typeface="Times New Roman" panose="02020603050405020304" pitchFamily="18" charset="0"/>
              <a:cs typeface="Times New Roman" panose="02020603050405020304" pitchFamily="18" charset="0"/>
            </a:endParaRPr>
          </a:p>
          <a:p>
            <a:pPr defTabSz="1008063"/>
            <a:r>
              <a:rPr lang="ru-RU" altLang="ru-RU" sz="1800" b="1" u="sng" dirty="0" smtClean="0">
                <a:latin typeface="Times New Roman" panose="02020603050405020304" pitchFamily="18" charset="0"/>
                <a:cs typeface="Times New Roman" panose="02020603050405020304" pitchFamily="18" charset="0"/>
              </a:rPr>
              <a:t>Глава </a:t>
            </a:r>
            <a:r>
              <a:rPr lang="ru-RU" altLang="ru-RU" sz="1800" b="1" u="sng" dirty="0">
                <a:latin typeface="Times New Roman" panose="02020603050405020304" pitchFamily="18" charset="0"/>
                <a:cs typeface="Times New Roman" panose="02020603050405020304" pitchFamily="18" charset="0"/>
              </a:rPr>
              <a:t>1.</a:t>
            </a:r>
            <a:r>
              <a:rPr lang="ru-RU" altLang="ru-RU" sz="1800" b="1" dirty="0">
                <a:latin typeface="Times New Roman" panose="02020603050405020304" pitchFamily="18" charset="0"/>
                <a:cs typeface="Times New Roman" panose="02020603050405020304" pitchFamily="18" charset="0"/>
              </a:rPr>
              <a:t> </a:t>
            </a:r>
            <a:r>
              <a:rPr lang="ru-RU" sz="1800" b="1" dirty="0">
                <a:latin typeface="Times New Roman" panose="02020603050405020304" pitchFamily="18" charset="0"/>
                <a:cs typeface="Times New Roman" panose="02020603050405020304" pitchFamily="18" charset="0"/>
              </a:rPr>
              <a:t>Моделирование напряженно-деформированного состояния полимерных композиционных </a:t>
            </a:r>
            <a:r>
              <a:rPr lang="ru-RU" sz="1800" b="1" dirty="0" smtClean="0">
                <a:latin typeface="Times New Roman" panose="02020603050405020304" pitchFamily="18" charset="0"/>
                <a:cs typeface="Times New Roman" panose="02020603050405020304" pitchFamily="18" charset="0"/>
              </a:rPr>
              <a:t>материалов</a:t>
            </a:r>
          </a:p>
          <a:p>
            <a:pPr defTabSz="1008063"/>
            <a:r>
              <a:rPr lang="ru-RU" altLang="ru-RU" sz="1800" b="1" u="sng" dirty="0" smtClean="0">
                <a:latin typeface="Times New Roman" panose="02020603050405020304" pitchFamily="18" charset="0"/>
                <a:cs typeface="Times New Roman" panose="02020603050405020304" pitchFamily="18" charset="0"/>
              </a:rPr>
              <a:t>Глава </a:t>
            </a:r>
            <a:r>
              <a:rPr lang="ru-RU" altLang="ru-RU" sz="1800" b="1" u="sng" dirty="0">
                <a:latin typeface="Times New Roman" panose="02020603050405020304" pitchFamily="18" charset="0"/>
                <a:cs typeface="Times New Roman" panose="02020603050405020304" pitchFamily="18" charset="0"/>
              </a:rPr>
              <a:t>2. </a:t>
            </a:r>
            <a:r>
              <a:rPr lang="ru-RU" sz="1800" b="1" dirty="0">
                <a:latin typeface="Times New Roman" panose="02020603050405020304" pitchFamily="18" charset="0"/>
                <a:cs typeface="Times New Roman" panose="02020603050405020304" pitchFamily="18" charset="0"/>
              </a:rPr>
              <a:t>Испытания плоских образцов на растяжение</a:t>
            </a:r>
            <a:endParaRPr lang="ru-RU" altLang="ru-RU" sz="1800" b="1" dirty="0">
              <a:latin typeface="Times New Roman" panose="02020603050405020304" pitchFamily="18" charset="0"/>
              <a:cs typeface="Times New Roman" panose="02020603050405020304" pitchFamily="18" charset="0"/>
            </a:endParaRPr>
          </a:p>
          <a:p>
            <a:pPr defTabSz="1008063"/>
            <a:r>
              <a:rPr lang="ru-RU" altLang="ru-RU" sz="1800" b="1" u="sng" dirty="0" smtClean="0">
                <a:latin typeface="Times New Roman" panose="02020603050405020304" pitchFamily="18" charset="0"/>
                <a:cs typeface="Times New Roman" panose="02020603050405020304" pitchFamily="18" charset="0"/>
              </a:rPr>
              <a:t>Глава </a:t>
            </a:r>
            <a:r>
              <a:rPr lang="ru-RU" altLang="ru-RU" sz="1800" b="1" u="sng" dirty="0">
                <a:latin typeface="Times New Roman" panose="02020603050405020304" pitchFamily="18" charset="0"/>
                <a:cs typeface="Times New Roman" panose="02020603050405020304" pitchFamily="18" charset="0"/>
              </a:rPr>
              <a:t>3.</a:t>
            </a:r>
            <a:r>
              <a:rPr lang="ru-RU" altLang="ru-RU" sz="1800" b="1" dirty="0">
                <a:latin typeface="Times New Roman" panose="02020603050405020304" pitchFamily="18" charset="0"/>
                <a:cs typeface="Times New Roman" panose="02020603050405020304" pitchFamily="18" charset="0"/>
              </a:rPr>
              <a:t> </a:t>
            </a:r>
            <a:r>
              <a:rPr lang="ru-RU" sz="1800" b="1" dirty="0">
                <a:latin typeface="Times New Roman" panose="02020603050405020304" pitchFamily="18" charset="0"/>
                <a:cs typeface="Times New Roman" panose="02020603050405020304" pitchFamily="18" charset="0"/>
              </a:rPr>
              <a:t>Нелинейное деформирование полимерных композиционных материалов</a:t>
            </a:r>
            <a:endParaRPr lang="ru-RU" altLang="ru-RU" sz="1800" b="1" dirty="0">
              <a:latin typeface="Times New Roman" panose="02020603050405020304" pitchFamily="18" charset="0"/>
              <a:cs typeface="Times New Roman" panose="02020603050405020304" pitchFamily="18" charset="0"/>
            </a:endParaRPr>
          </a:p>
          <a:p>
            <a:pPr defTabSz="1008063"/>
            <a:r>
              <a:rPr lang="ru-RU" altLang="ru-RU" sz="1800" b="1" u="sng" dirty="0" smtClean="0">
                <a:latin typeface="Times New Roman" panose="02020603050405020304" pitchFamily="18" charset="0"/>
                <a:cs typeface="Times New Roman" panose="02020603050405020304" pitchFamily="18" charset="0"/>
              </a:rPr>
              <a:t>Глава </a:t>
            </a:r>
            <a:r>
              <a:rPr lang="ru-RU" altLang="ru-RU" sz="1800" b="1" u="sng" dirty="0">
                <a:latin typeface="Times New Roman" panose="02020603050405020304" pitchFamily="18" charset="0"/>
                <a:cs typeface="Times New Roman" panose="02020603050405020304" pitchFamily="18" charset="0"/>
              </a:rPr>
              <a:t>4.</a:t>
            </a:r>
            <a:r>
              <a:rPr lang="ru-RU" altLang="ru-RU" sz="1800" b="1" dirty="0">
                <a:latin typeface="Times New Roman" panose="02020603050405020304" pitchFamily="18" charset="0"/>
                <a:cs typeface="Times New Roman" panose="02020603050405020304" pitchFamily="18" charset="0"/>
              </a:rPr>
              <a:t> </a:t>
            </a:r>
            <a:r>
              <a:rPr lang="ru-RU" sz="1800" b="1" dirty="0">
                <a:latin typeface="Times New Roman" panose="02020603050405020304" pitchFamily="18" charset="0"/>
                <a:cs typeface="Times New Roman" panose="02020603050405020304" pitchFamily="18" charset="0"/>
              </a:rPr>
              <a:t>Деформирование композиционных материалов при переменных нагрузках</a:t>
            </a:r>
            <a:endParaRPr lang="ru-RU" altLang="ru-RU" sz="1800" b="1" dirty="0">
              <a:latin typeface="Times New Roman" panose="02020603050405020304" pitchFamily="18" charset="0"/>
              <a:cs typeface="Times New Roman" panose="02020603050405020304" pitchFamily="18" charset="0"/>
            </a:endParaRPr>
          </a:p>
          <a:p>
            <a:pPr defTabSz="1008063"/>
            <a:r>
              <a:rPr lang="ru-RU" altLang="ru-RU" sz="1800" b="1" u="sng" dirty="0" smtClean="0">
                <a:latin typeface="Times New Roman" panose="02020603050405020304" pitchFamily="18" charset="0"/>
                <a:cs typeface="Times New Roman" panose="02020603050405020304" pitchFamily="18" charset="0"/>
              </a:rPr>
              <a:t>Глава </a:t>
            </a:r>
            <a:r>
              <a:rPr lang="ru-RU" altLang="ru-RU" sz="1800" b="1" u="sng" dirty="0">
                <a:latin typeface="Times New Roman" panose="02020603050405020304" pitchFamily="18" charset="0"/>
                <a:cs typeface="Times New Roman" panose="02020603050405020304" pitchFamily="18" charset="0"/>
              </a:rPr>
              <a:t>5.</a:t>
            </a:r>
            <a:r>
              <a:rPr lang="ru-RU" altLang="ru-RU" sz="1800" b="1" dirty="0">
                <a:latin typeface="Times New Roman" panose="02020603050405020304" pitchFamily="18" charset="0"/>
                <a:cs typeface="Times New Roman" panose="02020603050405020304" pitchFamily="18" charset="0"/>
              </a:rPr>
              <a:t> </a:t>
            </a:r>
            <a:r>
              <a:rPr lang="ru-RU" sz="1800" b="1" dirty="0" smtClean="0">
                <a:latin typeface="Times New Roman" panose="02020603050405020304" pitchFamily="18" charset="0"/>
                <a:cs typeface="Times New Roman" panose="02020603050405020304" pitchFamily="18" charset="0"/>
              </a:rPr>
              <a:t>Деформирование </a:t>
            </a:r>
            <a:r>
              <a:rPr lang="ru-RU" sz="1800" b="1" dirty="0">
                <a:latin typeface="Times New Roman" panose="02020603050405020304" pitchFamily="18" charset="0"/>
                <a:cs typeface="Times New Roman" panose="02020603050405020304" pitchFamily="18" charset="0"/>
              </a:rPr>
              <a:t>криволинейной слоистой балки</a:t>
            </a:r>
            <a:endParaRPr lang="ru-RU" altLang="ru-RU" sz="1800" b="1" dirty="0">
              <a:latin typeface="Times New Roman" panose="02020603050405020304" pitchFamily="18" charset="0"/>
              <a:cs typeface="Times New Roman" panose="02020603050405020304" pitchFamily="18" charset="0"/>
            </a:endParaRPr>
          </a:p>
          <a:p>
            <a:pPr defTabSz="1008063"/>
            <a:r>
              <a:rPr lang="ru-RU" altLang="ru-RU" sz="1800" b="1" u="sng" dirty="0" smtClean="0">
                <a:latin typeface="Times New Roman" panose="02020603050405020304" pitchFamily="18" charset="0"/>
                <a:cs typeface="Times New Roman" panose="02020603050405020304" pitchFamily="18" charset="0"/>
              </a:rPr>
              <a:t>Заключение</a:t>
            </a:r>
            <a:endParaRPr lang="ru-RU" altLang="ru-RU" sz="1800" b="1" dirty="0">
              <a:latin typeface="Times New Roman" panose="02020603050405020304" pitchFamily="18" charset="0"/>
              <a:cs typeface="Times New Roman" panose="02020603050405020304" pitchFamily="18" charset="0"/>
            </a:endParaRPr>
          </a:p>
          <a:p>
            <a:pPr defTabSz="1008063"/>
            <a:r>
              <a:rPr lang="ru-RU" altLang="ru-RU" sz="1800" b="1" u="sng" dirty="0" smtClean="0">
                <a:latin typeface="Times New Roman" panose="02020603050405020304" pitchFamily="18" charset="0"/>
                <a:cs typeface="Times New Roman" panose="02020603050405020304" pitchFamily="18" charset="0"/>
              </a:rPr>
              <a:t>Список </a:t>
            </a:r>
            <a:r>
              <a:rPr lang="ru-RU" altLang="ru-RU" sz="1800" b="1" u="sng" dirty="0">
                <a:latin typeface="Times New Roman" panose="02020603050405020304" pitchFamily="18" charset="0"/>
                <a:cs typeface="Times New Roman" panose="02020603050405020304" pitchFamily="18" charset="0"/>
              </a:rPr>
              <a:t>литературы</a:t>
            </a:r>
          </a:p>
        </p:txBody>
      </p:sp>
      <p:sp>
        <p:nvSpPr>
          <p:cNvPr id="3" name="TextBox 2"/>
          <p:cNvSpPr txBox="1"/>
          <p:nvPr/>
        </p:nvSpPr>
        <p:spPr>
          <a:xfrm>
            <a:off x="355600" y="4424482"/>
            <a:ext cx="9401398" cy="2862322"/>
          </a:xfrm>
          <a:prstGeom prst="rect">
            <a:avLst/>
          </a:prstGeom>
          <a:noFill/>
        </p:spPr>
        <p:txBody>
          <a:bodyPr wrap="square" rtlCol="0">
            <a:spAutoFit/>
          </a:bodyPr>
          <a:lstStyle/>
          <a:p>
            <a:r>
              <a:rPr lang="ru-RU" b="1" u="sng" dirty="0" smtClean="0">
                <a:latin typeface="Times New Roman" panose="02020603050405020304" pitchFamily="18" charset="0"/>
                <a:cs typeface="Times New Roman" panose="02020603050405020304" pitchFamily="18" charset="0"/>
              </a:rPr>
              <a:t>Положения, выносимые на защиту:</a:t>
            </a:r>
          </a:p>
          <a:p>
            <a:pPr marL="342900" lvl="0" indent="-342900" algn="just">
              <a:buFont typeface="+mj-lt"/>
              <a:buAutoNum type="arabicPeriod"/>
            </a:pPr>
            <a:r>
              <a:rPr lang="ru-RU" dirty="0">
                <a:latin typeface="Times New Roman" panose="02020603050405020304" pitchFamily="18" charset="0"/>
                <a:cs typeface="Times New Roman" panose="02020603050405020304" pitchFamily="18" charset="0"/>
              </a:rPr>
              <a:t>Модели нелинейного деформирования и сопротивления деформированию полимерных волокнистых слоев с различной укладкой при переменном во времени нагружении, позволяющие учесть влияние схемы армирования и свойств слоя на нелинейные и временн</a:t>
            </a:r>
            <a:r>
              <a:rPr lang="ru-RU" b="1" dirty="0">
                <a:latin typeface="Times New Roman" panose="02020603050405020304" pitchFamily="18" charset="0"/>
                <a:cs typeface="Times New Roman" panose="02020603050405020304" pitchFamily="18" charset="0"/>
              </a:rPr>
              <a:t>ы</a:t>
            </a:r>
            <a:r>
              <a:rPr lang="ru-RU" dirty="0">
                <a:latin typeface="Times New Roman" panose="02020603050405020304" pitchFamily="18" charset="0"/>
                <a:cs typeface="Times New Roman" panose="02020603050405020304" pitchFamily="18" charset="0"/>
              </a:rPr>
              <a:t>е свойства пакета.</a:t>
            </a:r>
          </a:p>
          <a:p>
            <a:pPr marL="342900" lvl="0" indent="-342900" algn="just">
              <a:buFont typeface="+mj-lt"/>
              <a:buAutoNum type="arabicPeriod"/>
            </a:pPr>
            <a:r>
              <a:rPr lang="ru-RU" dirty="0">
                <a:latin typeface="Times New Roman" panose="02020603050405020304" pitchFamily="18" charset="0"/>
                <a:cs typeface="Times New Roman" panose="02020603050405020304" pitchFamily="18" charset="0"/>
              </a:rPr>
              <a:t>Модель деформирования слоистой криволинейной композитной балки при изгибе, позволяющая определять напряженно-деформированное состояние элемента конструкции.</a:t>
            </a:r>
          </a:p>
          <a:p>
            <a:pPr marL="342900" lvl="0" indent="-342900" algn="just">
              <a:buFont typeface="+mj-lt"/>
              <a:buAutoNum type="arabicPeriod"/>
            </a:pPr>
            <a:r>
              <a:rPr lang="ru-RU" dirty="0">
                <a:latin typeface="Times New Roman" panose="02020603050405020304" pitchFamily="18" charset="0"/>
                <a:cs typeface="Times New Roman" panose="02020603050405020304" pitchFamily="18" charset="0"/>
              </a:rPr>
              <a:t>Экспериментальные данные по анизотропии наследственно-упругих характеристик углепластика БМИ-3/3692.</a:t>
            </a:r>
          </a:p>
          <a:p>
            <a:endParaRPr lang="ru-RU" dirty="0"/>
          </a:p>
        </p:txBody>
      </p:sp>
      <p:sp>
        <p:nvSpPr>
          <p:cNvPr id="2" name="Номер слайда 1"/>
          <p:cNvSpPr>
            <a:spLocks noGrp="1"/>
          </p:cNvSpPr>
          <p:nvPr>
            <p:ph type="sldNum" sz="quarter" idx="12"/>
          </p:nvPr>
        </p:nvSpPr>
        <p:spPr/>
        <p:txBody>
          <a:bodyPr/>
          <a:lstStyle/>
          <a:p>
            <a:pPr>
              <a:defRPr/>
            </a:pPr>
            <a:fld id="{2C388707-8D1A-47F9-B702-FEE786BB69B4}" type="slidenum">
              <a:rPr lang="ru-RU" altLang="en-US" smtClean="0"/>
              <a:pPr>
                <a:defRPr/>
              </a:pPr>
              <a:t>6</a:t>
            </a:fld>
            <a:endParaRPr lang="ru-RU"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p:cNvPicPr/>
          <p:nvPr/>
        </p:nvPicPr>
        <p:blipFill>
          <a:blip r:embed="rId2" cstate="print">
            <a:extLst>
              <a:ext uri="{28A0092B-C50C-407E-A947-70E740481C1C}">
                <a14:useLocalDpi xmlns:a14="http://schemas.microsoft.com/office/drawing/2010/main" val="0"/>
              </a:ext>
            </a:extLst>
          </a:blip>
          <a:stretch>
            <a:fillRect/>
          </a:stretch>
        </p:blipFill>
        <p:spPr>
          <a:xfrm>
            <a:off x="1758657" y="3744466"/>
            <a:ext cx="2541848" cy="2607983"/>
          </a:xfrm>
          <a:prstGeom prst="rect">
            <a:avLst/>
          </a:prstGeom>
        </p:spPr>
      </p:pic>
      <p:pic>
        <p:nvPicPr>
          <p:cNvPr id="13" name="Рисунок 12" descr="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47" y="1305501"/>
            <a:ext cx="4338615" cy="3447077"/>
          </a:xfrm>
          <a:prstGeom prst="rect">
            <a:avLst/>
          </a:prstGeom>
          <a:noFill/>
          <a:ln>
            <a:noFill/>
          </a:ln>
        </p:spPr>
      </p:pic>
      <p:pic>
        <p:nvPicPr>
          <p:cNvPr id="6" name="Рисунок 5"/>
          <p:cNvPicPr/>
          <p:nvPr/>
        </p:nvPicPr>
        <p:blipFill>
          <a:blip r:embed="rId4" cstate="print">
            <a:extLst>
              <a:ext uri="{28A0092B-C50C-407E-A947-70E740481C1C}">
                <a14:useLocalDpi xmlns:a14="http://schemas.microsoft.com/office/drawing/2010/main" val="0"/>
              </a:ext>
            </a:extLst>
          </a:blip>
          <a:stretch>
            <a:fillRect/>
          </a:stretch>
        </p:blipFill>
        <p:spPr>
          <a:xfrm>
            <a:off x="276833" y="288082"/>
            <a:ext cx="2638961" cy="2757374"/>
          </a:xfrm>
          <a:prstGeom prst="rect">
            <a:avLst/>
          </a:prstGeom>
        </p:spPr>
      </p:pic>
      <p:pic>
        <p:nvPicPr>
          <p:cNvPr id="7" name="Рисунок 6"/>
          <p:cNvPicPr/>
          <p:nvPr/>
        </p:nvPicPr>
        <p:blipFill>
          <a:blip r:embed="rId5" cstate="print">
            <a:extLst>
              <a:ext uri="{28A0092B-C50C-407E-A947-70E740481C1C}">
                <a14:useLocalDpi xmlns:a14="http://schemas.microsoft.com/office/drawing/2010/main" val="0"/>
              </a:ext>
            </a:extLst>
          </a:blip>
          <a:stretch>
            <a:fillRect/>
          </a:stretch>
        </p:blipFill>
        <p:spPr>
          <a:xfrm>
            <a:off x="3181373" y="288082"/>
            <a:ext cx="2647495" cy="2967681"/>
          </a:xfrm>
          <a:prstGeom prst="rect">
            <a:avLst/>
          </a:prstGeom>
        </p:spPr>
      </p:pic>
      <p:sp>
        <p:nvSpPr>
          <p:cNvPr id="5" name="TextBox 4"/>
          <p:cNvSpPr txBox="1"/>
          <p:nvPr/>
        </p:nvSpPr>
        <p:spPr>
          <a:xfrm>
            <a:off x="179934" y="50"/>
            <a:ext cx="10153128"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Экспериментальные кривые деформирования волокнистых композиционных материалов</a:t>
            </a:r>
            <a:endParaRPr lang="ru-RU" b="1" u="sng"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448569" y="2880370"/>
            <a:ext cx="4896544" cy="1077218"/>
          </a:xfrm>
          <a:prstGeom prst="rect">
            <a:avLst/>
          </a:prstGeom>
          <a:noFill/>
        </p:spPr>
        <p:txBody>
          <a:bodyPr wrap="square" rtlCol="0">
            <a:spAutoFit/>
          </a:bodyPr>
          <a:lstStyle/>
          <a:p>
            <a:pPr algn="ctr"/>
            <a:r>
              <a:rPr lang="ru-RU" sz="1400" dirty="0" smtClean="0">
                <a:latin typeface="Times New Roman" panose="02020603050405020304" pitchFamily="18" charset="0"/>
                <a:cs typeface="Times New Roman" panose="02020603050405020304" pitchFamily="18" charset="0"/>
              </a:rPr>
              <a:t>Диаграммы деформирования углепластиков с различными схемами </a:t>
            </a:r>
            <a:r>
              <a:rPr lang="ru-RU" sz="1400" dirty="0">
                <a:latin typeface="Times New Roman" panose="02020603050405020304" pitchFamily="18" charset="0"/>
                <a:cs typeface="Times New Roman" panose="02020603050405020304" pitchFamily="18" charset="0"/>
              </a:rPr>
              <a:t>армирования </a:t>
            </a:r>
            <a:endParaRPr lang="en-US" sz="1400" dirty="0" smtClean="0">
              <a:latin typeface="Times New Roman" panose="02020603050405020304" pitchFamily="18" charset="0"/>
              <a:cs typeface="Times New Roman" panose="02020603050405020304" pitchFamily="18" charset="0"/>
            </a:endParaRPr>
          </a:p>
          <a:p>
            <a:pPr algn="ctr"/>
            <a:r>
              <a:rPr lang="en-US" sz="1200" dirty="0" smtClean="0">
                <a:latin typeface="Times New Roman" panose="02020603050405020304" pitchFamily="18" charset="0"/>
                <a:cs typeface="Times New Roman" panose="02020603050405020304" pitchFamily="18" charset="0"/>
              </a:rPr>
              <a:t>(</a:t>
            </a:r>
            <a:r>
              <a:rPr lang="ru-RU" sz="1200" dirty="0" err="1" smtClean="0">
                <a:latin typeface="Times New Roman" panose="02020603050405020304" pitchFamily="18" charset="0"/>
                <a:cs typeface="Times New Roman" panose="02020603050405020304" pitchFamily="18" charset="0"/>
              </a:rPr>
              <a:t>Лагас</a:t>
            </a:r>
            <a:r>
              <a:rPr lang="ru-RU" sz="1200" dirty="0" smtClean="0">
                <a:latin typeface="Times New Roman" panose="02020603050405020304" pitchFamily="18" charset="0"/>
                <a:cs typeface="Times New Roman" panose="02020603050405020304" pitchFamily="18" charset="0"/>
              </a:rPr>
              <a:t> </a:t>
            </a:r>
            <a:r>
              <a:rPr lang="ru-RU" sz="1200" dirty="0">
                <a:latin typeface="Times New Roman" panose="02020603050405020304" pitchFamily="18" charset="0"/>
                <a:cs typeface="Times New Roman" panose="02020603050405020304" pitchFamily="18" charset="0"/>
              </a:rPr>
              <a:t>П.А. Нелинейный характер зависимости «напряжение-деформация» для слоистых </a:t>
            </a:r>
            <a:r>
              <a:rPr lang="ru-RU" sz="1200" dirty="0" err="1">
                <a:latin typeface="Times New Roman" panose="02020603050405020304" pitchFamily="18" charset="0"/>
                <a:cs typeface="Times New Roman" panose="02020603050405020304" pitchFamily="18" charset="0"/>
              </a:rPr>
              <a:t>графитоэпоксидных</a:t>
            </a:r>
            <a:r>
              <a:rPr lang="ru-RU" sz="1200" dirty="0">
                <a:latin typeface="Times New Roman" panose="02020603050405020304" pitchFamily="18" charset="0"/>
                <a:cs typeface="Times New Roman" panose="02020603050405020304" pitchFamily="18" charset="0"/>
              </a:rPr>
              <a:t> пластиков // Аэрокосмическая </a:t>
            </a:r>
            <a:r>
              <a:rPr lang="ru-RU" sz="1200" dirty="0" smtClean="0">
                <a:latin typeface="Times New Roman" panose="02020603050405020304" pitchFamily="18" charset="0"/>
                <a:cs typeface="Times New Roman" panose="02020603050405020304" pitchFamily="18" charset="0"/>
              </a:rPr>
              <a:t>техника.</a:t>
            </a:r>
            <a:r>
              <a:rPr lang="en-US" sz="1200" dirty="0" smtClean="0">
                <a:latin typeface="Times New Roman" panose="02020603050405020304" pitchFamily="18" charset="0"/>
                <a:cs typeface="Times New Roman" panose="02020603050405020304" pitchFamily="18" charset="0"/>
              </a:rPr>
              <a:t> </a:t>
            </a:r>
            <a:r>
              <a:rPr lang="ru-RU" sz="1200" dirty="0" smtClean="0">
                <a:latin typeface="Times New Roman" panose="02020603050405020304" pitchFamily="18" charset="0"/>
                <a:cs typeface="Times New Roman" panose="02020603050405020304" pitchFamily="18" charset="0"/>
              </a:rPr>
              <a:t>1985</a:t>
            </a:r>
            <a:r>
              <a:rPr lang="ru-RU" sz="1200" dirty="0">
                <a:latin typeface="Times New Roman" panose="02020603050405020304" pitchFamily="18" charset="0"/>
                <a:cs typeface="Times New Roman" panose="02020603050405020304" pitchFamily="18" charset="0"/>
              </a:rPr>
              <a:t>. </a:t>
            </a:r>
            <a:r>
              <a:rPr lang="ru-RU" sz="1200" dirty="0" smtClean="0">
                <a:latin typeface="Times New Roman" panose="02020603050405020304" pitchFamily="18" charset="0"/>
                <a:cs typeface="Times New Roman" panose="02020603050405020304" pitchFamily="18" charset="0"/>
              </a:rPr>
              <a:t>№ </a:t>
            </a:r>
            <a:r>
              <a:rPr lang="ru-RU" sz="1200" dirty="0">
                <a:latin typeface="Times New Roman" panose="02020603050405020304" pitchFamily="18" charset="0"/>
                <a:cs typeface="Times New Roman" panose="02020603050405020304" pitchFamily="18" charset="0"/>
              </a:rPr>
              <a:t>4</a:t>
            </a:r>
            <a:r>
              <a:rPr lang="ru-RU" sz="1200" dirty="0" smtClean="0">
                <a:latin typeface="Times New Roman" panose="02020603050405020304" pitchFamily="18" charset="0"/>
                <a:cs typeface="Times New Roman" panose="02020603050405020304" pitchFamily="18" charset="0"/>
              </a:rPr>
              <a:t>. </a:t>
            </a:r>
            <a:r>
              <a:rPr lang="ru-RU" sz="1200" dirty="0">
                <a:latin typeface="Times New Roman" panose="02020603050405020304" pitchFamily="18" charset="0"/>
                <a:cs typeface="Times New Roman" panose="02020603050405020304" pitchFamily="18" charset="0"/>
              </a:rPr>
              <a:t>С. </a:t>
            </a:r>
            <a:r>
              <a:rPr lang="ru-RU" sz="1200" dirty="0" smtClean="0">
                <a:latin typeface="Times New Roman" panose="02020603050405020304" pitchFamily="18" charset="0"/>
                <a:cs typeface="Times New Roman" panose="02020603050405020304" pitchFamily="18" charset="0"/>
              </a:rPr>
              <a:t>102-111</a:t>
            </a:r>
            <a:r>
              <a:rPr lang="en-US" sz="1200" dirty="0">
                <a:latin typeface="Times New Roman" panose="02020603050405020304" pitchFamily="18" charset="0"/>
                <a:cs typeface="Times New Roman" panose="02020603050405020304" pitchFamily="18" charset="0"/>
              </a:rPr>
              <a:t>)</a:t>
            </a:r>
            <a:endParaRPr lang="ru-RU" sz="12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428671" y="6192738"/>
            <a:ext cx="5203973" cy="1077218"/>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Гистерезис </a:t>
            </a:r>
            <a:r>
              <a:rPr lang="ru-RU" sz="1400" dirty="0" smtClean="0">
                <a:latin typeface="Times New Roman" panose="02020603050405020304" pitchFamily="18" charset="0"/>
                <a:cs typeface="Times New Roman" panose="02020603050405020304" pitchFamily="18" charset="0"/>
              </a:rPr>
              <a:t>и остаточные деформации при </a:t>
            </a:r>
            <a:r>
              <a:rPr lang="ru-RU" sz="1400" dirty="0" err="1" smtClean="0">
                <a:latin typeface="Times New Roman" panose="02020603050405020304" pitchFamily="18" charset="0"/>
                <a:cs typeface="Times New Roman" panose="02020603050405020304" pitchFamily="18" charset="0"/>
              </a:rPr>
              <a:t>нагружении</a:t>
            </a:r>
            <a:r>
              <a:rPr lang="ru-RU" sz="1400" dirty="0" smtClean="0">
                <a:latin typeface="Times New Roman" panose="02020603050405020304" pitchFamily="18" charset="0"/>
                <a:cs typeface="Times New Roman" panose="02020603050405020304" pitchFamily="18" charset="0"/>
              </a:rPr>
              <a:t> и разгрузке образца </a:t>
            </a:r>
            <a:r>
              <a:rPr lang="ru-RU" sz="1400" dirty="0">
                <a:latin typeface="Times New Roman" panose="02020603050405020304" pitchFamily="18" charset="0"/>
                <a:cs typeface="Times New Roman" panose="02020603050405020304" pitchFamily="18" charset="0"/>
              </a:rPr>
              <a:t>с укладкой ±30° </a:t>
            </a:r>
            <a:endParaRPr lang="en-US" sz="1400" dirty="0" smtClean="0">
              <a:latin typeface="Times New Roman" panose="02020603050405020304" pitchFamily="18" charset="0"/>
              <a:cs typeface="Times New Roman" panose="02020603050405020304" pitchFamily="18" charset="0"/>
            </a:endParaRPr>
          </a:p>
          <a:p>
            <a:pPr algn="ctr"/>
            <a:r>
              <a:rPr lang="en-US" sz="1200" dirty="0" smtClean="0">
                <a:latin typeface="Times New Roman" panose="02020603050405020304" pitchFamily="18" charset="0"/>
                <a:cs typeface="Times New Roman" panose="02020603050405020304" pitchFamily="18" charset="0"/>
              </a:rPr>
              <a:t>(</a:t>
            </a:r>
            <a:r>
              <a:rPr lang="ru-RU" sz="1200" dirty="0" err="1">
                <a:latin typeface="Times New Roman" panose="02020603050405020304" pitchFamily="18" charset="0"/>
                <a:cs typeface="Times New Roman" panose="02020603050405020304" pitchFamily="18" charset="0"/>
              </a:rPr>
              <a:t>Лагас</a:t>
            </a:r>
            <a:r>
              <a:rPr lang="ru-RU" sz="1200" dirty="0">
                <a:latin typeface="Times New Roman" panose="02020603050405020304" pitchFamily="18" charset="0"/>
                <a:cs typeface="Times New Roman" panose="02020603050405020304" pitchFamily="18" charset="0"/>
              </a:rPr>
              <a:t> П.А. Нелинейный характер зависимости «напряжение-деформация» для слоистых </a:t>
            </a:r>
            <a:r>
              <a:rPr lang="ru-RU" sz="1200" dirty="0" err="1">
                <a:latin typeface="Times New Roman" panose="02020603050405020304" pitchFamily="18" charset="0"/>
                <a:cs typeface="Times New Roman" panose="02020603050405020304" pitchFamily="18" charset="0"/>
              </a:rPr>
              <a:t>графитоэпоксидных</a:t>
            </a:r>
            <a:r>
              <a:rPr lang="ru-RU" sz="1200" dirty="0">
                <a:latin typeface="Times New Roman" panose="02020603050405020304" pitchFamily="18" charset="0"/>
                <a:cs typeface="Times New Roman" panose="02020603050405020304" pitchFamily="18" charset="0"/>
              </a:rPr>
              <a:t> пластиков // Аэрокосмическая техника.</a:t>
            </a:r>
            <a:r>
              <a:rPr lang="en-US" sz="1200" dirty="0">
                <a:latin typeface="Times New Roman" panose="02020603050405020304" pitchFamily="18" charset="0"/>
                <a:cs typeface="Times New Roman" panose="02020603050405020304" pitchFamily="18" charset="0"/>
              </a:rPr>
              <a:t> </a:t>
            </a:r>
            <a:r>
              <a:rPr lang="ru-RU" sz="1200" dirty="0">
                <a:latin typeface="Times New Roman" panose="02020603050405020304" pitchFamily="18" charset="0"/>
                <a:cs typeface="Times New Roman" panose="02020603050405020304" pitchFamily="18" charset="0"/>
              </a:rPr>
              <a:t>1985. № 4. С. 102-111</a:t>
            </a:r>
            <a:r>
              <a:rPr lang="en-US" sz="1200" dirty="0">
                <a:latin typeface="Times New Roman" panose="02020603050405020304" pitchFamily="18" charset="0"/>
                <a:cs typeface="Times New Roman" panose="02020603050405020304" pitchFamily="18" charset="0"/>
              </a:rPr>
              <a:t>)</a:t>
            </a:r>
            <a:endParaRPr lang="ru-RU" sz="12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6300614" y="4824586"/>
            <a:ext cx="4032448" cy="1508105"/>
          </a:xfrm>
          <a:prstGeom prst="rect">
            <a:avLst/>
          </a:prstGeom>
          <a:noFill/>
        </p:spPr>
        <p:txBody>
          <a:bodyPr wrap="square" rtlCol="0">
            <a:spAutoFit/>
          </a:bodyPr>
          <a:lstStyle/>
          <a:p>
            <a:pPr algn="ctr"/>
            <a:r>
              <a:rPr lang="ru-RU" sz="1400" dirty="0" smtClean="0">
                <a:latin typeface="Times New Roman" panose="02020603050405020304" pitchFamily="18" charset="0"/>
                <a:cs typeface="Times New Roman" panose="02020603050405020304" pitchFamily="18" charset="0"/>
              </a:rPr>
              <a:t>Кривые деформирования при сдвиге в плоскости слоя. Углепластики AS4/3501-6 (1), IM7/8552 (2), G40/800 (3), </a:t>
            </a:r>
            <a:r>
              <a:rPr lang="ru-RU" sz="1400" dirty="0">
                <a:latin typeface="Times New Roman" panose="02020603050405020304" pitchFamily="18" charset="0"/>
                <a:cs typeface="Times New Roman" panose="02020603050405020304" pitchFamily="18" charset="0"/>
              </a:rPr>
              <a:t>стеклопластик LY556/60 (4) </a:t>
            </a:r>
          </a:p>
          <a:p>
            <a:pPr algn="ctr"/>
            <a:r>
              <a:rPr lang="ru-RU" sz="1400"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WWFE-III</a:t>
            </a:r>
            <a:r>
              <a:rPr lang="ru-RU" sz="1400"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a:t>
            </a:r>
            <a:endParaRPr lang="en-US" sz="1400" dirty="0" smtClean="0">
              <a:latin typeface="Times New Roman" panose="02020603050405020304" pitchFamily="18" charset="0"/>
              <a:cs typeface="Times New Roman" panose="02020603050405020304" pitchFamily="18" charset="0"/>
            </a:endParaRPr>
          </a:p>
          <a:p>
            <a:pPr algn="ctr"/>
            <a:r>
              <a:rPr lang="en-US" sz="1200" dirty="0" smtClean="0">
                <a:latin typeface="Times New Roman" panose="02020603050405020304" pitchFamily="18" charset="0"/>
                <a:cs typeface="Times New Roman" panose="02020603050405020304" pitchFamily="18" charset="0"/>
              </a:rPr>
              <a:t>(</a:t>
            </a:r>
            <a:r>
              <a:rPr lang="en-US" sz="1200" dirty="0" err="1" smtClean="0">
                <a:latin typeface="Times New Roman" panose="02020603050405020304" pitchFamily="18" charset="0"/>
                <a:cs typeface="Times New Roman" panose="02020603050405020304" pitchFamily="18" charset="0"/>
              </a:rPr>
              <a:t>Kaddour</a:t>
            </a:r>
            <a:r>
              <a:rPr lang="en-US" sz="1200" dirty="0" smtClean="0">
                <a:latin typeface="Times New Roman" panose="02020603050405020304" pitchFamily="18" charset="0"/>
                <a:cs typeface="Times New Roman" panose="02020603050405020304" pitchFamily="18" charset="0"/>
              </a:rPr>
              <a:t> A.S., Hinton M.J., Li S., Smith P.A. Instructions to contributors of the Third World-Wide Failure Exercise (WWFE-III) Part A. 48 p.)</a:t>
            </a:r>
            <a:endParaRPr lang="ru-RU" sz="1200" dirty="0">
              <a:latin typeface="Times New Roman" panose="02020603050405020304" pitchFamily="18" charset="0"/>
              <a:cs typeface="Times New Roman" panose="02020603050405020304" pitchFamily="18" charset="0"/>
            </a:endParaRPr>
          </a:p>
        </p:txBody>
      </p:sp>
      <p:sp>
        <p:nvSpPr>
          <p:cNvPr id="2" name="Номер слайда 1"/>
          <p:cNvSpPr>
            <a:spLocks noGrp="1"/>
          </p:cNvSpPr>
          <p:nvPr>
            <p:ph type="sldNum" sz="quarter" idx="12"/>
          </p:nvPr>
        </p:nvSpPr>
        <p:spPr/>
        <p:txBody>
          <a:bodyPr/>
          <a:lstStyle/>
          <a:p>
            <a:pPr>
              <a:defRPr/>
            </a:pPr>
            <a:fld id="{2C388707-8D1A-47F9-B702-FEE786BB69B4}" type="slidenum">
              <a:rPr lang="ru-RU" altLang="en-US" smtClean="0"/>
              <a:pPr>
                <a:defRPr/>
              </a:pPr>
              <a:t>7</a:t>
            </a:fld>
            <a:endParaRPr lang="ru-RU" altLang="en-US"/>
          </a:p>
        </p:txBody>
      </p:sp>
    </p:spTree>
    <p:extLst>
      <p:ext uri="{BB962C8B-B14F-4D97-AF65-F5344CB8AC3E}">
        <p14:creationId xmlns:p14="http://schemas.microsoft.com/office/powerpoint/2010/main" val="2789323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1809" y="134774"/>
            <a:ext cx="10081120"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Подходы к моделированию нелинейного деформирования</a:t>
            </a:r>
            <a:endParaRPr lang="ru-RU" b="1" u="sng" dirty="0">
              <a:latin typeface="Times New Roman" panose="02020603050405020304" pitchFamily="18" charset="0"/>
              <a:cs typeface="Times New Roman" panose="02020603050405020304" pitchFamily="18" charset="0"/>
            </a:endParaRPr>
          </a:p>
        </p:txBody>
      </p:sp>
      <p:graphicFrame>
        <p:nvGraphicFramePr>
          <p:cNvPr id="7" name="Объект 6"/>
          <p:cNvGraphicFramePr>
            <a:graphicFrameLocks noChangeAspect="1"/>
          </p:cNvGraphicFramePr>
          <p:nvPr>
            <p:extLst>
              <p:ext uri="{D42A27DB-BD31-4B8C-83A1-F6EECF244321}">
                <p14:modId xmlns:p14="http://schemas.microsoft.com/office/powerpoint/2010/main" val="3349198729"/>
              </p:ext>
            </p:extLst>
          </p:nvPr>
        </p:nvGraphicFramePr>
        <p:xfrm>
          <a:off x="5399567" y="846392"/>
          <a:ext cx="1704975" cy="663575"/>
        </p:xfrm>
        <a:graphic>
          <a:graphicData uri="http://schemas.openxmlformats.org/presentationml/2006/ole">
            <mc:AlternateContent xmlns:mc="http://schemas.openxmlformats.org/markup-compatibility/2006">
              <mc:Choice xmlns:v="urn:schemas-microsoft-com:vml" Requires="v">
                <p:oleObj spid="_x0000_s4068" name="Equation" r:id="rId3" imgW="1663560" imgH="672840" progId="Equation.DSMT4">
                  <p:embed/>
                </p:oleObj>
              </mc:Choice>
              <mc:Fallback>
                <p:oleObj name="Equation" r:id="rId3" imgW="1663560" imgH="672840" progId="Equation.DSMT4">
                  <p:embed/>
                  <p:pic>
                    <p:nvPicPr>
                      <p:cNvPr id="0" name="Object 1"/>
                      <p:cNvPicPr>
                        <a:picLocks noChangeAspect="1" noChangeArrowheads="1"/>
                      </p:cNvPicPr>
                      <p:nvPr/>
                    </p:nvPicPr>
                    <p:blipFill>
                      <a:blip r:embed="rId4"/>
                      <a:srcRect/>
                      <a:stretch>
                        <a:fillRect/>
                      </a:stretch>
                    </p:blipFill>
                    <p:spPr bwMode="auto">
                      <a:xfrm>
                        <a:off x="5399567" y="846392"/>
                        <a:ext cx="1704975" cy="66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467966" y="1029344"/>
            <a:ext cx="3456384"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Соотношения </a:t>
            </a:r>
            <a:r>
              <a:rPr lang="ru-RU" sz="1600" dirty="0" err="1" smtClean="0">
                <a:latin typeface="Times New Roman" panose="02020603050405020304" pitchFamily="18" charset="0"/>
                <a:cs typeface="Times New Roman" panose="02020603050405020304" pitchFamily="18" charset="0"/>
              </a:rPr>
              <a:t>Рамберга-Осгуда</a:t>
            </a:r>
            <a:endParaRPr lang="ru-RU" sz="1600" dirty="0">
              <a:latin typeface="Times New Roman" panose="02020603050405020304" pitchFamily="18" charset="0"/>
              <a:cs typeface="Times New Roman" panose="02020603050405020304" pitchFamily="18" charset="0"/>
            </a:endParaRPr>
          </a:p>
        </p:txBody>
      </p:sp>
      <p:graphicFrame>
        <p:nvGraphicFramePr>
          <p:cNvPr id="10" name="Объект 9"/>
          <p:cNvGraphicFramePr>
            <a:graphicFrameLocks noChangeAspect="1"/>
          </p:cNvGraphicFramePr>
          <p:nvPr>
            <p:extLst>
              <p:ext uri="{D42A27DB-BD31-4B8C-83A1-F6EECF244321}">
                <p14:modId xmlns:p14="http://schemas.microsoft.com/office/powerpoint/2010/main" val="203189003"/>
              </p:ext>
            </p:extLst>
          </p:nvPr>
        </p:nvGraphicFramePr>
        <p:xfrm>
          <a:off x="5399567" y="2054225"/>
          <a:ext cx="1236663" cy="620713"/>
        </p:xfrm>
        <a:graphic>
          <a:graphicData uri="http://schemas.openxmlformats.org/presentationml/2006/ole">
            <mc:AlternateContent xmlns:mc="http://schemas.openxmlformats.org/markup-compatibility/2006">
              <mc:Choice xmlns:v="urn:schemas-microsoft-com:vml" Requires="v">
                <p:oleObj spid="_x0000_s4069" name="Equation" r:id="rId5" imgW="1218960" imgH="583920" progId="Equation.DSMT4">
                  <p:embed/>
                </p:oleObj>
              </mc:Choice>
              <mc:Fallback>
                <p:oleObj name="Equation" r:id="rId5" imgW="1218960" imgH="583920" progId="Equation.DSMT4">
                  <p:embed/>
                  <p:pic>
                    <p:nvPicPr>
                      <p:cNvPr id="0" name="Object 3"/>
                      <p:cNvPicPr>
                        <a:picLocks noChangeAspect="1" noChangeArrowheads="1"/>
                      </p:cNvPicPr>
                      <p:nvPr/>
                    </p:nvPicPr>
                    <p:blipFill>
                      <a:blip r:embed="rId6"/>
                      <a:srcRect/>
                      <a:stretch>
                        <a:fillRect/>
                      </a:stretch>
                    </p:blipFill>
                    <p:spPr bwMode="auto">
                      <a:xfrm>
                        <a:off x="5399567" y="2054225"/>
                        <a:ext cx="1236663" cy="620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467966" y="2209799"/>
            <a:ext cx="4464496"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Соотношения теории пластичности</a:t>
            </a:r>
            <a:endParaRPr lang="ru-RU" sz="1600" dirty="0">
              <a:latin typeface="Times New Roman" panose="02020603050405020304" pitchFamily="18" charset="0"/>
              <a:cs typeface="Times New Roman" panose="02020603050405020304" pitchFamily="18" charset="0"/>
            </a:endParaRPr>
          </a:p>
        </p:txBody>
      </p:sp>
      <p:graphicFrame>
        <p:nvGraphicFramePr>
          <p:cNvPr id="13" name="Объект 12"/>
          <p:cNvGraphicFramePr>
            <a:graphicFrameLocks noChangeAspect="1"/>
          </p:cNvGraphicFramePr>
          <p:nvPr>
            <p:extLst>
              <p:ext uri="{D42A27DB-BD31-4B8C-83A1-F6EECF244321}">
                <p14:modId xmlns:p14="http://schemas.microsoft.com/office/powerpoint/2010/main" val="232051080"/>
              </p:ext>
            </p:extLst>
          </p:nvPr>
        </p:nvGraphicFramePr>
        <p:xfrm>
          <a:off x="5399567" y="3213100"/>
          <a:ext cx="1423988" cy="301625"/>
        </p:xfrm>
        <a:graphic>
          <a:graphicData uri="http://schemas.openxmlformats.org/presentationml/2006/ole">
            <mc:AlternateContent xmlns:mc="http://schemas.openxmlformats.org/markup-compatibility/2006">
              <mc:Choice xmlns:v="urn:schemas-microsoft-com:vml" Requires="v">
                <p:oleObj spid="_x0000_s4070" name="Equation" r:id="rId7" imgW="1460160" imgH="304560" progId="Equation.DSMT4">
                  <p:embed/>
                </p:oleObj>
              </mc:Choice>
              <mc:Fallback>
                <p:oleObj name="Equation" r:id="rId7" imgW="1460160" imgH="304560" progId="Equation.DSMT4">
                  <p:embed/>
                  <p:pic>
                    <p:nvPicPr>
                      <p:cNvPr id="0" name="Object 5"/>
                      <p:cNvPicPr>
                        <a:picLocks noChangeAspect="1" noChangeArrowheads="1"/>
                      </p:cNvPicPr>
                      <p:nvPr/>
                    </p:nvPicPr>
                    <p:blipFill>
                      <a:blip r:embed="rId8"/>
                      <a:srcRect/>
                      <a:stretch>
                        <a:fillRect/>
                      </a:stretch>
                    </p:blipFill>
                    <p:spPr bwMode="auto">
                      <a:xfrm>
                        <a:off x="5399567" y="3213100"/>
                        <a:ext cx="1423988"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a:off x="467966" y="3220665"/>
            <a:ext cx="3960440"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Полиномиальная аппроксимация</a:t>
            </a:r>
            <a:endParaRPr lang="ru-RU" sz="1600" dirty="0">
              <a:latin typeface="Times New Roman" panose="02020603050405020304" pitchFamily="18" charset="0"/>
              <a:cs typeface="Times New Roman" panose="02020603050405020304" pitchFamily="18" charset="0"/>
            </a:endParaRPr>
          </a:p>
        </p:txBody>
      </p:sp>
      <p:graphicFrame>
        <p:nvGraphicFramePr>
          <p:cNvPr id="18" name="Объект 17"/>
          <p:cNvGraphicFramePr>
            <a:graphicFrameLocks noChangeAspect="1"/>
          </p:cNvGraphicFramePr>
          <p:nvPr>
            <p:extLst>
              <p:ext uri="{D42A27DB-BD31-4B8C-83A1-F6EECF244321}">
                <p14:modId xmlns:p14="http://schemas.microsoft.com/office/powerpoint/2010/main" val="3975692552"/>
              </p:ext>
            </p:extLst>
          </p:nvPr>
        </p:nvGraphicFramePr>
        <p:xfrm>
          <a:off x="5402040" y="3867770"/>
          <a:ext cx="3949700" cy="812800"/>
        </p:xfrm>
        <a:graphic>
          <a:graphicData uri="http://schemas.openxmlformats.org/presentationml/2006/ole">
            <mc:AlternateContent xmlns:mc="http://schemas.openxmlformats.org/markup-compatibility/2006">
              <mc:Choice xmlns:v="urn:schemas-microsoft-com:vml" Requires="v">
                <p:oleObj spid="_x0000_s4071" name="Equation" r:id="rId9" imgW="3936960" imgH="812520" progId="Equation.DSMT4">
                  <p:embed/>
                </p:oleObj>
              </mc:Choice>
              <mc:Fallback>
                <p:oleObj name="Equation" r:id="rId9" imgW="3936960" imgH="812520" progId="Equation.DSMT4">
                  <p:embed/>
                  <p:pic>
                    <p:nvPicPr>
                      <p:cNvPr id="0" name="Object 9"/>
                      <p:cNvPicPr>
                        <a:picLocks noChangeAspect="1" noChangeArrowheads="1"/>
                      </p:cNvPicPr>
                      <p:nvPr/>
                    </p:nvPicPr>
                    <p:blipFill>
                      <a:blip r:embed="rId10"/>
                      <a:srcRect/>
                      <a:stretch>
                        <a:fillRect/>
                      </a:stretch>
                    </p:blipFill>
                    <p:spPr bwMode="auto">
                      <a:xfrm>
                        <a:off x="5402040" y="3867770"/>
                        <a:ext cx="39497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Box 18"/>
          <p:cNvSpPr txBox="1"/>
          <p:nvPr/>
        </p:nvSpPr>
        <p:spPr>
          <a:xfrm>
            <a:off x="467966" y="4100164"/>
            <a:ext cx="5256584"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Соотношения в виде дифференциальных уравнений</a:t>
            </a:r>
            <a:endParaRPr lang="ru-RU" sz="1600" dirty="0">
              <a:latin typeface="Times New Roman" panose="02020603050405020304" pitchFamily="18" charset="0"/>
              <a:cs typeface="Times New Roman" panose="02020603050405020304" pitchFamily="18" charset="0"/>
            </a:endParaRPr>
          </a:p>
        </p:txBody>
      </p:sp>
      <p:graphicFrame>
        <p:nvGraphicFramePr>
          <p:cNvPr id="6" name="Объект 5"/>
          <p:cNvGraphicFramePr>
            <a:graphicFrameLocks noChangeAspect="1"/>
          </p:cNvGraphicFramePr>
          <p:nvPr>
            <p:extLst>
              <p:ext uri="{D42A27DB-BD31-4B8C-83A1-F6EECF244321}">
                <p14:modId xmlns:p14="http://schemas.microsoft.com/office/powerpoint/2010/main" val="2498246712"/>
              </p:ext>
            </p:extLst>
          </p:nvPr>
        </p:nvGraphicFramePr>
        <p:xfrm>
          <a:off x="5368354" y="4825081"/>
          <a:ext cx="2084388" cy="617538"/>
        </p:xfrm>
        <a:graphic>
          <a:graphicData uri="http://schemas.openxmlformats.org/presentationml/2006/ole">
            <mc:AlternateContent xmlns:mc="http://schemas.openxmlformats.org/markup-compatibility/2006">
              <mc:Choice xmlns:v="urn:schemas-microsoft-com:vml" Requires="v">
                <p:oleObj spid="_x0000_s4072" name="Equation" r:id="rId11" imgW="2095200" imgH="609480" progId="Equation.DSMT4">
                  <p:embed/>
                </p:oleObj>
              </mc:Choice>
              <mc:Fallback>
                <p:oleObj name="Equation" r:id="rId11" imgW="2095200" imgH="609480" progId="Equation.DSMT4">
                  <p:embed/>
                  <p:pic>
                    <p:nvPicPr>
                      <p:cNvPr id="0" name="Object 76"/>
                      <p:cNvPicPr>
                        <a:picLocks noChangeAspect="1" noChangeArrowheads="1"/>
                      </p:cNvPicPr>
                      <p:nvPr/>
                    </p:nvPicPr>
                    <p:blipFill>
                      <a:blip r:embed="rId12"/>
                      <a:srcRect/>
                      <a:stretch>
                        <a:fillRect/>
                      </a:stretch>
                    </p:blipFill>
                    <p:spPr bwMode="auto">
                      <a:xfrm>
                        <a:off x="5368354" y="4825081"/>
                        <a:ext cx="2084388" cy="61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Объект 11"/>
          <p:cNvGraphicFramePr>
            <a:graphicFrameLocks noChangeAspect="1"/>
          </p:cNvGraphicFramePr>
          <p:nvPr>
            <p:extLst>
              <p:ext uri="{D42A27DB-BD31-4B8C-83A1-F6EECF244321}">
                <p14:modId xmlns:p14="http://schemas.microsoft.com/office/powerpoint/2010/main" val="1673797738"/>
              </p:ext>
            </p:extLst>
          </p:nvPr>
        </p:nvGraphicFramePr>
        <p:xfrm>
          <a:off x="5965279" y="5860494"/>
          <a:ext cx="4295775" cy="777875"/>
        </p:xfrm>
        <a:graphic>
          <a:graphicData uri="http://schemas.openxmlformats.org/presentationml/2006/ole">
            <mc:AlternateContent xmlns:mc="http://schemas.openxmlformats.org/markup-compatibility/2006">
              <mc:Choice xmlns:v="urn:schemas-microsoft-com:vml" Requires="v">
                <p:oleObj spid="_x0000_s4073" name="Equation" r:id="rId13" imgW="4317840" imgH="761760" progId="Equation.DSMT4">
                  <p:embed/>
                </p:oleObj>
              </mc:Choice>
              <mc:Fallback>
                <p:oleObj name="Equation" r:id="rId13" imgW="4317840" imgH="761760" progId="Equation.DSMT4">
                  <p:embed/>
                  <p:pic>
                    <p:nvPicPr>
                      <p:cNvPr id="0" name="Object 78"/>
                      <p:cNvPicPr>
                        <a:picLocks noChangeAspect="1" noChangeArrowheads="1"/>
                      </p:cNvPicPr>
                      <p:nvPr/>
                    </p:nvPicPr>
                    <p:blipFill>
                      <a:blip r:embed="rId14"/>
                      <a:srcRect/>
                      <a:stretch>
                        <a:fillRect/>
                      </a:stretch>
                    </p:blipFill>
                    <p:spPr bwMode="auto">
                      <a:xfrm>
                        <a:off x="5965279" y="5860494"/>
                        <a:ext cx="4295775"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Объект 14"/>
          <p:cNvGraphicFramePr>
            <a:graphicFrameLocks noChangeAspect="1"/>
          </p:cNvGraphicFramePr>
          <p:nvPr>
            <p:extLst>
              <p:ext uri="{D42A27DB-BD31-4B8C-83A1-F6EECF244321}">
                <p14:modId xmlns:p14="http://schemas.microsoft.com/office/powerpoint/2010/main" val="468572664"/>
              </p:ext>
            </p:extLst>
          </p:nvPr>
        </p:nvGraphicFramePr>
        <p:xfrm>
          <a:off x="6024935" y="5512552"/>
          <a:ext cx="1195388" cy="254000"/>
        </p:xfrm>
        <a:graphic>
          <a:graphicData uri="http://schemas.openxmlformats.org/presentationml/2006/ole">
            <mc:AlternateContent xmlns:mc="http://schemas.openxmlformats.org/markup-compatibility/2006">
              <mc:Choice xmlns:v="urn:schemas-microsoft-com:vml" Requires="v">
                <p:oleObj spid="_x0000_s4074" name="Equation" r:id="rId15" imgW="1206360" imgH="253800" progId="Equation.DSMT4">
                  <p:embed/>
                </p:oleObj>
              </mc:Choice>
              <mc:Fallback>
                <p:oleObj name="Equation" r:id="rId15" imgW="1206360" imgH="253800" progId="Equation.DSMT4">
                  <p:embed/>
                  <p:pic>
                    <p:nvPicPr>
                      <p:cNvPr id="0" name="Object 80"/>
                      <p:cNvPicPr>
                        <a:picLocks noChangeAspect="1" noChangeArrowheads="1"/>
                      </p:cNvPicPr>
                      <p:nvPr/>
                    </p:nvPicPr>
                    <p:blipFill>
                      <a:blip r:embed="rId16"/>
                      <a:srcRect/>
                      <a:stretch>
                        <a:fillRect/>
                      </a:stretch>
                    </p:blipFill>
                    <p:spPr bwMode="auto">
                      <a:xfrm>
                        <a:off x="6024935" y="5512552"/>
                        <a:ext cx="1195388" cy="25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Box 19"/>
          <p:cNvSpPr txBox="1"/>
          <p:nvPr/>
        </p:nvSpPr>
        <p:spPr>
          <a:xfrm>
            <a:off x="467966" y="4931663"/>
            <a:ext cx="3960440" cy="338554"/>
          </a:xfrm>
          <a:prstGeom prst="rect">
            <a:avLst/>
          </a:prstGeom>
          <a:noFill/>
        </p:spPr>
        <p:txBody>
          <a:bodyPr wrap="square" rtlCol="0">
            <a:spAutoFit/>
          </a:bodyPr>
          <a:lstStyle/>
          <a:p>
            <a:r>
              <a:rPr lang="ru-RU" sz="1600" dirty="0" err="1" smtClean="0">
                <a:latin typeface="Times New Roman" panose="02020603050405020304" pitchFamily="18" charset="0"/>
                <a:cs typeface="Times New Roman" panose="02020603050405020304" pitchFamily="18" charset="0"/>
              </a:rPr>
              <a:t>Эндохронная</a:t>
            </a:r>
            <a:r>
              <a:rPr lang="ru-RU" sz="1600" dirty="0" smtClean="0">
                <a:latin typeface="Times New Roman" panose="02020603050405020304" pitchFamily="18" charset="0"/>
                <a:cs typeface="Times New Roman" panose="02020603050405020304" pitchFamily="18" charset="0"/>
              </a:rPr>
              <a:t> теория</a:t>
            </a:r>
            <a:endParaRPr lang="ru-RU" sz="1600" dirty="0">
              <a:latin typeface="Times New Roman" panose="02020603050405020304" pitchFamily="18" charset="0"/>
              <a:cs typeface="Times New Roman" panose="02020603050405020304" pitchFamily="18" charset="0"/>
            </a:endParaRPr>
          </a:p>
        </p:txBody>
      </p:sp>
      <p:graphicFrame>
        <p:nvGraphicFramePr>
          <p:cNvPr id="21" name="Объект 20"/>
          <p:cNvGraphicFramePr>
            <a:graphicFrameLocks noChangeAspect="1"/>
          </p:cNvGraphicFramePr>
          <p:nvPr>
            <p:extLst>
              <p:ext uri="{D42A27DB-BD31-4B8C-83A1-F6EECF244321}">
                <p14:modId xmlns:p14="http://schemas.microsoft.com/office/powerpoint/2010/main" val="1387839471"/>
              </p:ext>
            </p:extLst>
          </p:nvPr>
        </p:nvGraphicFramePr>
        <p:xfrm>
          <a:off x="7220323" y="2122582"/>
          <a:ext cx="3022600" cy="419100"/>
        </p:xfrm>
        <a:graphic>
          <a:graphicData uri="http://schemas.openxmlformats.org/presentationml/2006/ole">
            <mc:AlternateContent xmlns:mc="http://schemas.openxmlformats.org/markup-compatibility/2006">
              <mc:Choice xmlns:v="urn:schemas-microsoft-com:vml" Requires="v">
                <p:oleObj spid="_x0000_s4075" name="Equation" r:id="rId17" imgW="3022560" imgH="419040" progId="Equation.DSMT4">
                  <p:embed/>
                </p:oleObj>
              </mc:Choice>
              <mc:Fallback>
                <p:oleObj name="Equation" r:id="rId17" imgW="3022560" imgH="419040" progId="Equation.DSMT4">
                  <p:embed/>
                  <p:pic>
                    <p:nvPicPr>
                      <p:cNvPr id="0" name="Object 82"/>
                      <p:cNvPicPr>
                        <a:picLocks noChangeAspect="1" noChangeArrowheads="1"/>
                      </p:cNvPicPr>
                      <p:nvPr/>
                    </p:nvPicPr>
                    <p:blipFill>
                      <a:blip r:embed="rId18"/>
                      <a:srcRect/>
                      <a:stretch>
                        <a:fillRect/>
                      </a:stretch>
                    </p:blipFill>
                    <p:spPr bwMode="auto">
                      <a:xfrm>
                        <a:off x="7220323" y="2122582"/>
                        <a:ext cx="30226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Номер слайда 1"/>
          <p:cNvSpPr>
            <a:spLocks noGrp="1"/>
          </p:cNvSpPr>
          <p:nvPr>
            <p:ph type="sldNum" sz="quarter" idx="12"/>
          </p:nvPr>
        </p:nvSpPr>
        <p:spPr/>
        <p:txBody>
          <a:bodyPr/>
          <a:lstStyle/>
          <a:p>
            <a:pPr>
              <a:defRPr/>
            </a:pPr>
            <a:fld id="{2C388707-8D1A-47F9-B702-FEE786BB69B4}" type="slidenum">
              <a:rPr lang="ru-RU" altLang="en-US" smtClean="0"/>
              <a:pPr>
                <a:defRPr/>
              </a:pPr>
              <a:t>8</a:t>
            </a:fld>
            <a:endParaRPr lang="ru-RU" altLang="en-US"/>
          </a:p>
        </p:txBody>
      </p:sp>
    </p:spTree>
    <p:extLst>
      <p:ext uri="{BB962C8B-B14F-4D97-AF65-F5344CB8AC3E}">
        <p14:creationId xmlns:p14="http://schemas.microsoft.com/office/powerpoint/2010/main" val="1578510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Объект 5"/>
          <p:cNvGraphicFramePr>
            <a:graphicFrameLocks noChangeAspect="1"/>
          </p:cNvGraphicFramePr>
          <p:nvPr>
            <p:extLst>
              <p:ext uri="{D42A27DB-BD31-4B8C-83A1-F6EECF244321}">
                <p14:modId xmlns:p14="http://schemas.microsoft.com/office/powerpoint/2010/main" val="2237114362"/>
              </p:ext>
            </p:extLst>
          </p:nvPr>
        </p:nvGraphicFramePr>
        <p:xfrm>
          <a:off x="471488" y="2068513"/>
          <a:ext cx="1281112" cy="333375"/>
        </p:xfrm>
        <a:graphic>
          <a:graphicData uri="http://schemas.openxmlformats.org/presentationml/2006/ole">
            <mc:AlternateContent xmlns:mc="http://schemas.openxmlformats.org/markup-compatibility/2006">
              <mc:Choice xmlns:v="urn:schemas-microsoft-com:vml" Requires="v">
                <p:oleObj spid="_x0000_s48001" name="Equation" r:id="rId4" imgW="1269720" imgH="330120" progId="Equation.DSMT4">
                  <p:embed/>
                </p:oleObj>
              </mc:Choice>
              <mc:Fallback>
                <p:oleObj name="Equation" r:id="rId4" imgW="1269720" imgH="330120" progId="Equation.DSMT4">
                  <p:embed/>
                  <p:pic>
                    <p:nvPicPr>
                      <p:cNvPr id="0" name="Object 1"/>
                      <p:cNvPicPr>
                        <a:picLocks noChangeAspect="1" noChangeArrowheads="1"/>
                      </p:cNvPicPr>
                      <p:nvPr/>
                    </p:nvPicPr>
                    <p:blipFill>
                      <a:blip r:embed="rId5"/>
                      <a:srcRect/>
                      <a:stretch>
                        <a:fillRect/>
                      </a:stretch>
                    </p:blipFill>
                    <p:spPr bwMode="auto">
                      <a:xfrm>
                        <a:off x="471488" y="2068513"/>
                        <a:ext cx="1281112" cy="333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Объект 7"/>
          <p:cNvGraphicFramePr>
            <a:graphicFrameLocks noChangeAspect="1"/>
          </p:cNvGraphicFramePr>
          <p:nvPr>
            <p:extLst>
              <p:ext uri="{D42A27DB-BD31-4B8C-83A1-F6EECF244321}">
                <p14:modId xmlns:p14="http://schemas.microsoft.com/office/powerpoint/2010/main" val="3123025882"/>
              </p:ext>
            </p:extLst>
          </p:nvPr>
        </p:nvGraphicFramePr>
        <p:xfrm>
          <a:off x="467966" y="2561046"/>
          <a:ext cx="1854200" cy="917575"/>
        </p:xfrm>
        <a:graphic>
          <a:graphicData uri="http://schemas.openxmlformats.org/presentationml/2006/ole">
            <mc:AlternateContent xmlns:mc="http://schemas.openxmlformats.org/markup-compatibility/2006">
              <mc:Choice xmlns:v="urn:schemas-microsoft-com:vml" Requires="v">
                <p:oleObj spid="_x0000_s48002" name="Equation" r:id="rId6" imgW="1854000" imgH="914400" progId="Equation.DSMT4">
                  <p:embed/>
                </p:oleObj>
              </mc:Choice>
              <mc:Fallback>
                <p:oleObj name="Equation" r:id="rId6" imgW="1854000" imgH="914400" progId="Equation.DSMT4">
                  <p:embed/>
                  <p:pic>
                    <p:nvPicPr>
                      <p:cNvPr id="0" name="Object 3"/>
                      <p:cNvPicPr>
                        <a:picLocks noChangeAspect="1" noChangeArrowheads="1"/>
                      </p:cNvPicPr>
                      <p:nvPr/>
                    </p:nvPicPr>
                    <p:blipFill>
                      <a:blip r:embed="rId7"/>
                      <a:srcRect/>
                      <a:stretch>
                        <a:fillRect/>
                      </a:stretch>
                    </p:blipFill>
                    <p:spPr bwMode="auto">
                      <a:xfrm>
                        <a:off x="467966" y="2561046"/>
                        <a:ext cx="1854200" cy="917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Объект 9"/>
          <p:cNvGraphicFramePr>
            <a:graphicFrameLocks noChangeAspect="1"/>
          </p:cNvGraphicFramePr>
          <p:nvPr>
            <p:extLst>
              <p:ext uri="{D42A27DB-BD31-4B8C-83A1-F6EECF244321}">
                <p14:modId xmlns:p14="http://schemas.microsoft.com/office/powerpoint/2010/main" val="1596067773"/>
              </p:ext>
            </p:extLst>
          </p:nvPr>
        </p:nvGraphicFramePr>
        <p:xfrm>
          <a:off x="379413" y="4962114"/>
          <a:ext cx="3052762" cy="746125"/>
        </p:xfrm>
        <a:graphic>
          <a:graphicData uri="http://schemas.openxmlformats.org/presentationml/2006/ole">
            <mc:AlternateContent xmlns:mc="http://schemas.openxmlformats.org/markup-compatibility/2006">
              <mc:Choice xmlns:v="urn:schemas-microsoft-com:vml" Requires="v">
                <p:oleObj spid="_x0000_s48003" name="Equation" r:id="rId8" imgW="3047760" imgH="736560" progId="Equation.DSMT4">
                  <p:embed/>
                </p:oleObj>
              </mc:Choice>
              <mc:Fallback>
                <p:oleObj name="Equation" r:id="rId8" imgW="3047760" imgH="736560" progId="Equation.DSMT4">
                  <p:embed/>
                  <p:pic>
                    <p:nvPicPr>
                      <p:cNvPr id="0" name="Object 5"/>
                      <p:cNvPicPr>
                        <a:picLocks noChangeAspect="1" noChangeArrowheads="1"/>
                      </p:cNvPicPr>
                      <p:nvPr/>
                    </p:nvPicPr>
                    <p:blipFill>
                      <a:blip r:embed="rId9"/>
                      <a:srcRect/>
                      <a:stretch>
                        <a:fillRect/>
                      </a:stretch>
                    </p:blipFill>
                    <p:spPr bwMode="auto">
                      <a:xfrm>
                        <a:off x="379413" y="4962114"/>
                        <a:ext cx="3052762" cy="74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Объект 13"/>
          <p:cNvGraphicFramePr>
            <a:graphicFrameLocks noChangeAspect="1"/>
          </p:cNvGraphicFramePr>
          <p:nvPr>
            <p:extLst>
              <p:ext uri="{D42A27DB-BD31-4B8C-83A1-F6EECF244321}">
                <p14:modId xmlns:p14="http://schemas.microsoft.com/office/powerpoint/2010/main" val="658644287"/>
              </p:ext>
            </p:extLst>
          </p:nvPr>
        </p:nvGraphicFramePr>
        <p:xfrm>
          <a:off x="445628" y="5817794"/>
          <a:ext cx="995363" cy="333375"/>
        </p:xfrm>
        <a:graphic>
          <a:graphicData uri="http://schemas.openxmlformats.org/presentationml/2006/ole">
            <mc:AlternateContent xmlns:mc="http://schemas.openxmlformats.org/markup-compatibility/2006">
              <mc:Choice xmlns:v="urn:schemas-microsoft-com:vml" Requires="v">
                <p:oleObj spid="_x0000_s48004" name="Equation" r:id="rId10" imgW="990360" imgH="330120" progId="Equation.DSMT4">
                  <p:embed/>
                </p:oleObj>
              </mc:Choice>
              <mc:Fallback>
                <p:oleObj name="Equation" r:id="rId10" imgW="990360" imgH="330120" progId="Equation.DSMT4">
                  <p:embed/>
                  <p:pic>
                    <p:nvPicPr>
                      <p:cNvPr id="0" name="Object 9"/>
                      <p:cNvPicPr>
                        <a:picLocks noChangeAspect="1" noChangeArrowheads="1"/>
                      </p:cNvPicPr>
                      <p:nvPr/>
                    </p:nvPicPr>
                    <p:blipFill>
                      <a:blip r:embed="rId11"/>
                      <a:srcRect/>
                      <a:stretch>
                        <a:fillRect/>
                      </a:stretch>
                    </p:blipFill>
                    <p:spPr bwMode="auto">
                      <a:xfrm>
                        <a:off x="445628" y="5817794"/>
                        <a:ext cx="995363" cy="333375"/>
                      </a:xfrm>
                      <a:prstGeom prst="rect">
                        <a:avLst/>
                      </a:prstGeom>
                      <a:noFill/>
                      <a:extLst/>
                    </p:spPr>
                  </p:pic>
                </p:oleObj>
              </mc:Fallback>
            </mc:AlternateContent>
          </a:graphicData>
        </a:graphic>
      </p:graphicFrame>
      <p:graphicFrame>
        <p:nvGraphicFramePr>
          <p:cNvPr id="16" name="Объект 15"/>
          <p:cNvGraphicFramePr>
            <a:graphicFrameLocks noChangeAspect="1"/>
          </p:cNvGraphicFramePr>
          <p:nvPr>
            <p:extLst>
              <p:ext uri="{D42A27DB-BD31-4B8C-83A1-F6EECF244321}">
                <p14:modId xmlns:p14="http://schemas.microsoft.com/office/powerpoint/2010/main" val="2549458651"/>
              </p:ext>
            </p:extLst>
          </p:nvPr>
        </p:nvGraphicFramePr>
        <p:xfrm>
          <a:off x="4593365" y="1027198"/>
          <a:ext cx="3070225" cy="390525"/>
        </p:xfrm>
        <a:graphic>
          <a:graphicData uri="http://schemas.openxmlformats.org/presentationml/2006/ole">
            <mc:AlternateContent xmlns:mc="http://schemas.openxmlformats.org/markup-compatibility/2006">
              <mc:Choice xmlns:v="urn:schemas-microsoft-com:vml" Requires="v">
                <p:oleObj spid="_x0000_s48005" name="Equation" r:id="rId12" imgW="3073320" imgH="393480" progId="Equation.DSMT4">
                  <p:embed/>
                </p:oleObj>
              </mc:Choice>
              <mc:Fallback>
                <p:oleObj name="Equation" r:id="rId12" imgW="3073320" imgH="393480" progId="Equation.DSMT4">
                  <p:embed/>
                  <p:pic>
                    <p:nvPicPr>
                      <p:cNvPr id="0" name="Object 11"/>
                      <p:cNvPicPr>
                        <a:picLocks noChangeAspect="1" noChangeArrowheads="1"/>
                      </p:cNvPicPr>
                      <p:nvPr/>
                    </p:nvPicPr>
                    <p:blipFill>
                      <a:blip r:embed="rId13"/>
                      <a:srcRect/>
                      <a:stretch>
                        <a:fillRect/>
                      </a:stretch>
                    </p:blipFill>
                    <p:spPr bwMode="auto">
                      <a:xfrm>
                        <a:off x="4593365" y="1027198"/>
                        <a:ext cx="3070225" cy="390525"/>
                      </a:xfrm>
                      <a:prstGeom prst="rect">
                        <a:avLst/>
                      </a:prstGeom>
                      <a:noFill/>
                      <a:extLst/>
                    </p:spPr>
                  </p:pic>
                </p:oleObj>
              </mc:Fallback>
            </mc:AlternateContent>
          </a:graphicData>
        </a:graphic>
      </p:graphicFrame>
      <p:graphicFrame>
        <p:nvGraphicFramePr>
          <p:cNvPr id="18" name="Объект 17"/>
          <p:cNvGraphicFramePr>
            <a:graphicFrameLocks noChangeAspect="1"/>
          </p:cNvGraphicFramePr>
          <p:nvPr>
            <p:extLst>
              <p:ext uri="{D42A27DB-BD31-4B8C-83A1-F6EECF244321}">
                <p14:modId xmlns:p14="http://schemas.microsoft.com/office/powerpoint/2010/main" val="889399479"/>
              </p:ext>
            </p:extLst>
          </p:nvPr>
        </p:nvGraphicFramePr>
        <p:xfrm>
          <a:off x="4609195" y="1728242"/>
          <a:ext cx="1524000" cy="314325"/>
        </p:xfrm>
        <a:graphic>
          <a:graphicData uri="http://schemas.openxmlformats.org/presentationml/2006/ole">
            <mc:AlternateContent xmlns:mc="http://schemas.openxmlformats.org/markup-compatibility/2006">
              <mc:Choice xmlns:v="urn:schemas-microsoft-com:vml" Requires="v">
                <p:oleObj spid="_x0000_s48006" name="Equation" r:id="rId14" imgW="1523880" imgH="317160" progId="Equation.DSMT4">
                  <p:embed/>
                </p:oleObj>
              </mc:Choice>
              <mc:Fallback>
                <p:oleObj name="Equation" r:id="rId14" imgW="1523880" imgH="317160" progId="Equation.DSMT4">
                  <p:embed/>
                  <p:pic>
                    <p:nvPicPr>
                      <p:cNvPr id="0" name="Object 13"/>
                      <p:cNvPicPr>
                        <a:picLocks noChangeAspect="1" noChangeArrowheads="1"/>
                      </p:cNvPicPr>
                      <p:nvPr/>
                    </p:nvPicPr>
                    <p:blipFill>
                      <a:blip r:embed="rId15"/>
                      <a:srcRect/>
                      <a:stretch>
                        <a:fillRect/>
                      </a:stretch>
                    </p:blipFill>
                    <p:spPr bwMode="auto">
                      <a:xfrm>
                        <a:off x="4609195" y="1728242"/>
                        <a:ext cx="1524000" cy="314325"/>
                      </a:xfrm>
                      <a:prstGeom prst="rect">
                        <a:avLst/>
                      </a:prstGeom>
                      <a:noFill/>
                      <a:extLst/>
                    </p:spPr>
                  </p:pic>
                </p:oleObj>
              </mc:Fallback>
            </mc:AlternateContent>
          </a:graphicData>
        </a:graphic>
      </p:graphicFrame>
      <p:graphicFrame>
        <p:nvGraphicFramePr>
          <p:cNvPr id="20" name="Объект 19"/>
          <p:cNvGraphicFramePr>
            <a:graphicFrameLocks noChangeAspect="1"/>
          </p:cNvGraphicFramePr>
          <p:nvPr>
            <p:extLst>
              <p:ext uri="{D42A27DB-BD31-4B8C-83A1-F6EECF244321}">
                <p14:modId xmlns:p14="http://schemas.microsoft.com/office/powerpoint/2010/main" val="1910353076"/>
              </p:ext>
            </p:extLst>
          </p:nvPr>
        </p:nvGraphicFramePr>
        <p:xfrm>
          <a:off x="4606995" y="2245927"/>
          <a:ext cx="4178300" cy="630237"/>
        </p:xfrm>
        <a:graphic>
          <a:graphicData uri="http://schemas.openxmlformats.org/presentationml/2006/ole">
            <mc:AlternateContent xmlns:mc="http://schemas.openxmlformats.org/markup-compatibility/2006">
              <mc:Choice xmlns:v="urn:schemas-microsoft-com:vml" Requires="v">
                <p:oleObj spid="_x0000_s48007" name="Equation" r:id="rId16" imgW="4178160" imgH="634680" progId="Equation.DSMT4">
                  <p:embed/>
                </p:oleObj>
              </mc:Choice>
              <mc:Fallback>
                <p:oleObj name="Equation" r:id="rId16" imgW="4178160" imgH="634680" progId="Equation.DSMT4">
                  <p:embed/>
                  <p:pic>
                    <p:nvPicPr>
                      <p:cNvPr id="0" name="Object 15"/>
                      <p:cNvPicPr>
                        <a:picLocks noChangeAspect="1" noChangeArrowheads="1"/>
                      </p:cNvPicPr>
                      <p:nvPr/>
                    </p:nvPicPr>
                    <p:blipFill>
                      <a:blip r:embed="rId17"/>
                      <a:srcRect/>
                      <a:stretch>
                        <a:fillRect/>
                      </a:stretch>
                    </p:blipFill>
                    <p:spPr bwMode="auto">
                      <a:xfrm>
                        <a:off x="4606995" y="2245927"/>
                        <a:ext cx="4178300" cy="630237"/>
                      </a:xfrm>
                      <a:prstGeom prst="rect">
                        <a:avLst/>
                      </a:prstGeom>
                      <a:noFill/>
                      <a:extLst/>
                    </p:spPr>
                  </p:pic>
                </p:oleObj>
              </mc:Fallback>
            </mc:AlternateContent>
          </a:graphicData>
        </a:graphic>
      </p:graphicFrame>
      <p:graphicFrame>
        <p:nvGraphicFramePr>
          <p:cNvPr id="24" name="Объект 23"/>
          <p:cNvGraphicFramePr>
            <a:graphicFrameLocks noChangeAspect="1"/>
          </p:cNvGraphicFramePr>
          <p:nvPr>
            <p:extLst>
              <p:ext uri="{D42A27DB-BD31-4B8C-83A1-F6EECF244321}">
                <p14:modId xmlns:p14="http://schemas.microsoft.com/office/powerpoint/2010/main" val="739501275"/>
              </p:ext>
            </p:extLst>
          </p:nvPr>
        </p:nvGraphicFramePr>
        <p:xfrm>
          <a:off x="4627761" y="3629851"/>
          <a:ext cx="2320925" cy="631825"/>
        </p:xfrm>
        <a:graphic>
          <a:graphicData uri="http://schemas.openxmlformats.org/presentationml/2006/ole">
            <mc:AlternateContent xmlns:mc="http://schemas.openxmlformats.org/markup-compatibility/2006">
              <mc:Choice xmlns:v="urn:schemas-microsoft-com:vml" Requires="v">
                <p:oleObj spid="_x0000_s48008" name="Equation" r:id="rId18" imgW="2323800" imgH="634680" progId="Equation.DSMT4">
                  <p:embed/>
                </p:oleObj>
              </mc:Choice>
              <mc:Fallback>
                <p:oleObj name="Equation" r:id="rId18" imgW="2323800" imgH="634680" progId="Equation.DSMT4">
                  <p:embed/>
                  <p:pic>
                    <p:nvPicPr>
                      <p:cNvPr id="0" name="Object 19"/>
                      <p:cNvPicPr>
                        <a:picLocks noChangeAspect="1" noChangeArrowheads="1"/>
                      </p:cNvPicPr>
                      <p:nvPr/>
                    </p:nvPicPr>
                    <p:blipFill>
                      <a:blip r:embed="rId19"/>
                      <a:srcRect/>
                      <a:stretch>
                        <a:fillRect/>
                      </a:stretch>
                    </p:blipFill>
                    <p:spPr bwMode="auto">
                      <a:xfrm>
                        <a:off x="4627761" y="3629851"/>
                        <a:ext cx="2320925"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Объект 25"/>
          <p:cNvGraphicFramePr>
            <a:graphicFrameLocks noChangeAspect="1"/>
          </p:cNvGraphicFramePr>
          <p:nvPr>
            <p:extLst>
              <p:ext uri="{D42A27DB-BD31-4B8C-83A1-F6EECF244321}">
                <p14:modId xmlns:p14="http://schemas.microsoft.com/office/powerpoint/2010/main" val="3327821258"/>
              </p:ext>
            </p:extLst>
          </p:nvPr>
        </p:nvGraphicFramePr>
        <p:xfrm>
          <a:off x="4716438" y="5165725"/>
          <a:ext cx="2460625" cy="403225"/>
        </p:xfrm>
        <a:graphic>
          <a:graphicData uri="http://schemas.openxmlformats.org/presentationml/2006/ole">
            <mc:AlternateContent xmlns:mc="http://schemas.openxmlformats.org/markup-compatibility/2006">
              <mc:Choice xmlns:v="urn:schemas-microsoft-com:vml" Requires="v">
                <p:oleObj spid="_x0000_s48009" name="Equation" r:id="rId20" imgW="2450880" imgH="406080" progId="Equation.DSMT4">
                  <p:embed/>
                </p:oleObj>
              </mc:Choice>
              <mc:Fallback>
                <p:oleObj name="Equation" r:id="rId20" imgW="2450880" imgH="406080" progId="Equation.DSMT4">
                  <p:embed/>
                  <p:pic>
                    <p:nvPicPr>
                      <p:cNvPr id="0" name="Object 21"/>
                      <p:cNvPicPr>
                        <a:picLocks noChangeAspect="1" noChangeArrowheads="1"/>
                      </p:cNvPicPr>
                      <p:nvPr/>
                    </p:nvPicPr>
                    <p:blipFill>
                      <a:blip r:embed="rId21"/>
                      <a:srcRect/>
                      <a:stretch>
                        <a:fillRect/>
                      </a:stretch>
                    </p:blipFill>
                    <p:spPr bwMode="auto">
                      <a:xfrm>
                        <a:off x="4716438" y="5165725"/>
                        <a:ext cx="2460625"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Объект 27"/>
          <p:cNvGraphicFramePr>
            <a:graphicFrameLocks noChangeAspect="1"/>
          </p:cNvGraphicFramePr>
          <p:nvPr>
            <p:extLst>
              <p:ext uri="{D42A27DB-BD31-4B8C-83A1-F6EECF244321}">
                <p14:modId xmlns:p14="http://schemas.microsoft.com/office/powerpoint/2010/main" val="1638639299"/>
              </p:ext>
            </p:extLst>
          </p:nvPr>
        </p:nvGraphicFramePr>
        <p:xfrm>
          <a:off x="4716438" y="5834063"/>
          <a:ext cx="2460625" cy="403225"/>
        </p:xfrm>
        <a:graphic>
          <a:graphicData uri="http://schemas.openxmlformats.org/presentationml/2006/ole">
            <mc:AlternateContent xmlns:mc="http://schemas.openxmlformats.org/markup-compatibility/2006">
              <mc:Choice xmlns:v="urn:schemas-microsoft-com:vml" Requires="v">
                <p:oleObj spid="_x0000_s48010" name="Equation" r:id="rId22" imgW="2450880" imgH="406080" progId="Equation.DSMT4">
                  <p:embed/>
                </p:oleObj>
              </mc:Choice>
              <mc:Fallback>
                <p:oleObj name="Equation" r:id="rId22" imgW="2450880" imgH="406080" progId="Equation.DSMT4">
                  <p:embed/>
                  <p:pic>
                    <p:nvPicPr>
                      <p:cNvPr id="0" name="Object 23"/>
                      <p:cNvPicPr>
                        <a:picLocks noChangeAspect="1" noChangeArrowheads="1"/>
                      </p:cNvPicPr>
                      <p:nvPr/>
                    </p:nvPicPr>
                    <p:blipFill>
                      <a:blip r:embed="rId23"/>
                      <a:srcRect/>
                      <a:stretch>
                        <a:fillRect/>
                      </a:stretch>
                    </p:blipFill>
                    <p:spPr bwMode="auto">
                      <a:xfrm>
                        <a:off x="4716438" y="5834063"/>
                        <a:ext cx="2460625"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179934" y="144482"/>
            <a:ext cx="10081120"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Модель </a:t>
            </a:r>
            <a:r>
              <a:rPr lang="ru-RU" b="1" u="sng" dirty="0">
                <a:latin typeface="Times New Roman" panose="02020603050405020304" pitchFamily="18" charset="0"/>
                <a:cs typeface="Times New Roman" panose="02020603050405020304" pitchFamily="18" charset="0"/>
              </a:rPr>
              <a:t>нелинейного деформирования</a:t>
            </a:r>
          </a:p>
        </p:txBody>
      </p:sp>
      <p:sp>
        <p:nvSpPr>
          <p:cNvPr id="3" name="TextBox 2"/>
          <p:cNvSpPr txBox="1"/>
          <p:nvPr/>
        </p:nvSpPr>
        <p:spPr>
          <a:xfrm>
            <a:off x="430531" y="576114"/>
            <a:ext cx="4069883" cy="369332"/>
          </a:xfrm>
          <a:prstGeom prst="rect">
            <a:avLst/>
          </a:prstGeom>
          <a:noFill/>
        </p:spPr>
        <p:txBody>
          <a:bodyPr wrap="square" rtlCol="0">
            <a:spAutoFit/>
          </a:bodyPr>
          <a:lstStyle/>
          <a:p>
            <a:r>
              <a:rPr lang="ru-RU" dirty="0" smtClean="0">
                <a:latin typeface="Times New Roman" panose="02020603050405020304" pitchFamily="18" charset="0"/>
                <a:cs typeface="Times New Roman" panose="02020603050405020304" pitchFamily="18" charset="0"/>
              </a:rPr>
              <a:t>Матрица жесткости слоя</a:t>
            </a:r>
            <a:endParaRPr lang="ru-RU"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323950" y="4536217"/>
            <a:ext cx="4069883" cy="369332"/>
          </a:xfrm>
          <a:prstGeom prst="rect">
            <a:avLst/>
          </a:prstGeom>
          <a:noFill/>
        </p:spPr>
        <p:txBody>
          <a:bodyPr wrap="square" rtlCol="0">
            <a:spAutoFit/>
          </a:bodyPr>
          <a:lstStyle/>
          <a:p>
            <a:r>
              <a:rPr lang="ru-RU" dirty="0" smtClean="0">
                <a:latin typeface="Times New Roman" panose="02020603050405020304" pitchFamily="18" charset="0"/>
                <a:cs typeface="Times New Roman" panose="02020603050405020304" pitchFamily="18" charset="0"/>
              </a:rPr>
              <a:t>Матрица жесткости пакета</a:t>
            </a:r>
            <a:endParaRPr lang="ru-RU"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4500414" y="576114"/>
            <a:ext cx="4896544" cy="369332"/>
          </a:xfrm>
          <a:prstGeom prst="rect">
            <a:avLst/>
          </a:prstGeom>
          <a:noFill/>
        </p:spPr>
        <p:txBody>
          <a:bodyPr wrap="square" rtlCol="0">
            <a:spAutoFit/>
          </a:bodyPr>
          <a:lstStyle/>
          <a:p>
            <a:r>
              <a:rPr lang="ru-RU" dirty="0" smtClean="0">
                <a:latin typeface="Times New Roman" panose="02020603050405020304" pitchFamily="18" charset="0"/>
                <a:cs typeface="Times New Roman" panose="02020603050405020304" pitchFamily="18" charset="0"/>
              </a:rPr>
              <a:t>Определение матрицы податливости пакета</a:t>
            </a:r>
            <a:endParaRPr lang="ru-RU" dirty="0">
              <a:latin typeface="Times New Roman" panose="02020603050405020304" pitchFamily="18" charset="0"/>
              <a:cs typeface="Times New Roman" panose="02020603050405020304" pitchFamily="18" charset="0"/>
            </a:endParaRPr>
          </a:p>
        </p:txBody>
      </p:sp>
      <p:graphicFrame>
        <p:nvGraphicFramePr>
          <p:cNvPr id="11" name="Объект 10"/>
          <p:cNvGraphicFramePr>
            <a:graphicFrameLocks noChangeAspect="1"/>
          </p:cNvGraphicFramePr>
          <p:nvPr>
            <p:extLst>
              <p:ext uri="{D42A27DB-BD31-4B8C-83A1-F6EECF244321}">
                <p14:modId xmlns:p14="http://schemas.microsoft.com/office/powerpoint/2010/main" val="77492591"/>
              </p:ext>
            </p:extLst>
          </p:nvPr>
        </p:nvGraphicFramePr>
        <p:xfrm>
          <a:off x="445628" y="6385644"/>
          <a:ext cx="1462088" cy="311150"/>
        </p:xfrm>
        <a:graphic>
          <a:graphicData uri="http://schemas.openxmlformats.org/presentationml/2006/ole">
            <mc:AlternateContent xmlns:mc="http://schemas.openxmlformats.org/markup-compatibility/2006">
              <mc:Choice xmlns:v="urn:schemas-microsoft-com:vml" Requires="v">
                <p:oleObj spid="_x0000_s48011" name="Equation" r:id="rId24" imgW="1498320" imgH="330120" progId="Equation.DSMT4">
                  <p:embed/>
                </p:oleObj>
              </mc:Choice>
              <mc:Fallback>
                <p:oleObj name="Equation" r:id="rId24" imgW="1498320" imgH="330120" progId="Equation.DSMT4">
                  <p:embed/>
                  <p:pic>
                    <p:nvPicPr>
                      <p:cNvPr id="0" name="Object 183"/>
                      <p:cNvPicPr>
                        <a:picLocks noChangeAspect="1" noChangeArrowheads="1"/>
                      </p:cNvPicPr>
                      <p:nvPr/>
                    </p:nvPicPr>
                    <p:blipFill>
                      <a:blip r:embed="rId25"/>
                      <a:srcRect/>
                      <a:stretch>
                        <a:fillRect/>
                      </a:stretch>
                    </p:blipFill>
                    <p:spPr bwMode="auto">
                      <a:xfrm>
                        <a:off x="445628" y="6385644"/>
                        <a:ext cx="1462088" cy="311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TextBox 22"/>
          <p:cNvSpPr txBox="1"/>
          <p:nvPr/>
        </p:nvSpPr>
        <p:spPr>
          <a:xfrm>
            <a:off x="4593365" y="3040044"/>
            <a:ext cx="4069883" cy="369332"/>
          </a:xfrm>
          <a:prstGeom prst="rect">
            <a:avLst/>
          </a:prstGeom>
          <a:noFill/>
        </p:spPr>
        <p:txBody>
          <a:bodyPr wrap="square" rtlCol="0">
            <a:spAutoFit/>
          </a:bodyPr>
          <a:lstStyle/>
          <a:p>
            <a:r>
              <a:rPr lang="ru-RU" dirty="0" smtClean="0">
                <a:latin typeface="Times New Roman" panose="02020603050405020304" pitchFamily="18" charset="0"/>
                <a:cs typeface="Times New Roman" panose="02020603050405020304" pitchFamily="18" charset="0"/>
              </a:rPr>
              <a:t>Матрица податливости пакета</a:t>
            </a:r>
            <a:endParaRPr lang="ru-RU"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4579472" y="4498485"/>
            <a:ext cx="4069883" cy="369332"/>
          </a:xfrm>
          <a:prstGeom prst="rect">
            <a:avLst/>
          </a:prstGeom>
          <a:noFill/>
        </p:spPr>
        <p:txBody>
          <a:bodyPr wrap="square" rtlCol="0">
            <a:spAutoFit/>
          </a:bodyPr>
          <a:lstStyle/>
          <a:p>
            <a:r>
              <a:rPr lang="ru-RU" dirty="0" smtClean="0">
                <a:latin typeface="Times New Roman" panose="02020603050405020304" pitchFamily="18" charset="0"/>
                <a:cs typeface="Times New Roman" panose="02020603050405020304" pitchFamily="18" charset="0"/>
              </a:rPr>
              <a:t>Вычисление деформаций</a:t>
            </a:r>
            <a:endParaRPr lang="ru-RU" dirty="0">
              <a:latin typeface="Times New Roman" panose="02020603050405020304" pitchFamily="18" charset="0"/>
              <a:cs typeface="Times New Roman" panose="02020603050405020304" pitchFamily="18" charset="0"/>
            </a:endParaRPr>
          </a:p>
        </p:txBody>
      </p:sp>
      <p:graphicFrame>
        <p:nvGraphicFramePr>
          <p:cNvPr id="7" name="Объект 6"/>
          <p:cNvGraphicFramePr>
            <a:graphicFrameLocks noChangeAspect="1"/>
          </p:cNvGraphicFramePr>
          <p:nvPr>
            <p:extLst>
              <p:ext uri="{D42A27DB-BD31-4B8C-83A1-F6EECF244321}">
                <p14:modId xmlns:p14="http://schemas.microsoft.com/office/powerpoint/2010/main" val="3322443206"/>
              </p:ext>
            </p:extLst>
          </p:nvPr>
        </p:nvGraphicFramePr>
        <p:xfrm>
          <a:off x="458788" y="1022350"/>
          <a:ext cx="1468437" cy="879475"/>
        </p:xfrm>
        <a:graphic>
          <a:graphicData uri="http://schemas.openxmlformats.org/presentationml/2006/ole">
            <mc:AlternateContent xmlns:mc="http://schemas.openxmlformats.org/markup-compatibility/2006">
              <mc:Choice xmlns:v="urn:schemas-microsoft-com:vml" Requires="v">
                <p:oleObj spid="_x0000_s48012" name="Equation" r:id="rId26" imgW="1460160" imgH="927000" progId="Equation.DSMT4">
                  <p:embed/>
                </p:oleObj>
              </mc:Choice>
              <mc:Fallback>
                <p:oleObj name="Equation" r:id="rId26" imgW="1460160" imgH="927000" progId="Equation.DSMT4">
                  <p:embed/>
                  <p:pic>
                    <p:nvPicPr>
                      <p:cNvPr id="0" name="Object 497"/>
                      <p:cNvPicPr>
                        <a:picLocks noChangeAspect="1" noChangeArrowheads="1"/>
                      </p:cNvPicPr>
                      <p:nvPr/>
                    </p:nvPicPr>
                    <p:blipFill>
                      <a:blip r:embed="rId27"/>
                      <a:srcRect/>
                      <a:stretch>
                        <a:fillRect/>
                      </a:stretch>
                    </p:blipFill>
                    <p:spPr bwMode="auto">
                      <a:xfrm>
                        <a:off x="458788" y="1022350"/>
                        <a:ext cx="1468437" cy="879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Объект 12"/>
          <p:cNvGraphicFramePr>
            <a:graphicFrameLocks noChangeAspect="1"/>
          </p:cNvGraphicFramePr>
          <p:nvPr>
            <p:extLst>
              <p:ext uri="{D42A27DB-BD31-4B8C-83A1-F6EECF244321}">
                <p14:modId xmlns:p14="http://schemas.microsoft.com/office/powerpoint/2010/main" val="1131251309"/>
              </p:ext>
            </p:extLst>
          </p:nvPr>
        </p:nvGraphicFramePr>
        <p:xfrm>
          <a:off x="467966" y="3578717"/>
          <a:ext cx="3659187" cy="315913"/>
        </p:xfrm>
        <a:graphic>
          <a:graphicData uri="http://schemas.openxmlformats.org/presentationml/2006/ole">
            <mc:AlternateContent xmlns:mc="http://schemas.openxmlformats.org/markup-compatibility/2006">
              <mc:Choice xmlns:v="urn:schemas-microsoft-com:vml" Requires="v">
                <p:oleObj spid="_x0000_s48013" name="Equation" r:id="rId28" imgW="3644640" imgH="304560" progId="Equation.DSMT4">
                  <p:embed/>
                </p:oleObj>
              </mc:Choice>
              <mc:Fallback>
                <p:oleObj name="Equation" r:id="rId28" imgW="3644640" imgH="304560" progId="Equation.DSMT4">
                  <p:embed/>
                  <p:pic>
                    <p:nvPicPr>
                      <p:cNvPr id="0" name="Object 527"/>
                      <p:cNvPicPr>
                        <a:picLocks noChangeAspect="1" noChangeArrowheads="1"/>
                      </p:cNvPicPr>
                      <p:nvPr/>
                    </p:nvPicPr>
                    <p:blipFill>
                      <a:blip r:embed="rId29"/>
                      <a:srcRect/>
                      <a:stretch>
                        <a:fillRect/>
                      </a:stretch>
                    </p:blipFill>
                    <p:spPr bwMode="auto">
                      <a:xfrm>
                        <a:off x="467966" y="3578717"/>
                        <a:ext cx="3659187" cy="315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Объект 20"/>
          <p:cNvGraphicFramePr>
            <a:graphicFrameLocks noChangeAspect="1"/>
          </p:cNvGraphicFramePr>
          <p:nvPr>
            <p:extLst>
              <p:ext uri="{D42A27DB-BD31-4B8C-83A1-F6EECF244321}">
                <p14:modId xmlns:p14="http://schemas.microsoft.com/office/powerpoint/2010/main" val="2344815698"/>
              </p:ext>
            </p:extLst>
          </p:nvPr>
        </p:nvGraphicFramePr>
        <p:xfrm>
          <a:off x="430531" y="4103720"/>
          <a:ext cx="2408238" cy="315912"/>
        </p:xfrm>
        <a:graphic>
          <a:graphicData uri="http://schemas.openxmlformats.org/presentationml/2006/ole">
            <mc:AlternateContent xmlns:mc="http://schemas.openxmlformats.org/markup-compatibility/2006">
              <mc:Choice xmlns:v="urn:schemas-microsoft-com:vml" Requires="v">
                <p:oleObj spid="_x0000_s48014" name="Equation" r:id="rId30" imgW="2412720" imgH="304560" progId="Equation.DSMT4">
                  <p:embed/>
                </p:oleObj>
              </mc:Choice>
              <mc:Fallback>
                <p:oleObj name="Equation" r:id="rId30" imgW="2412720" imgH="304560" progId="Equation.DSMT4">
                  <p:embed/>
                  <p:pic>
                    <p:nvPicPr>
                      <p:cNvPr id="0" name="Object 529"/>
                      <p:cNvPicPr>
                        <a:picLocks noChangeAspect="1" noChangeArrowheads="1"/>
                      </p:cNvPicPr>
                      <p:nvPr/>
                    </p:nvPicPr>
                    <p:blipFill>
                      <a:blip r:embed="rId31"/>
                      <a:srcRect/>
                      <a:stretch>
                        <a:fillRect/>
                      </a:stretch>
                    </p:blipFill>
                    <p:spPr bwMode="auto">
                      <a:xfrm>
                        <a:off x="430531" y="4103720"/>
                        <a:ext cx="2408238" cy="315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Объект 26"/>
          <p:cNvGraphicFramePr>
            <a:graphicFrameLocks noChangeAspect="1"/>
          </p:cNvGraphicFramePr>
          <p:nvPr>
            <p:extLst>
              <p:ext uri="{D42A27DB-BD31-4B8C-83A1-F6EECF244321}">
                <p14:modId xmlns:p14="http://schemas.microsoft.com/office/powerpoint/2010/main" val="1535522942"/>
              </p:ext>
            </p:extLst>
          </p:nvPr>
        </p:nvGraphicFramePr>
        <p:xfrm>
          <a:off x="2483153" y="2554133"/>
          <a:ext cx="1308100" cy="919162"/>
        </p:xfrm>
        <a:graphic>
          <a:graphicData uri="http://schemas.openxmlformats.org/presentationml/2006/ole">
            <mc:AlternateContent xmlns:mc="http://schemas.openxmlformats.org/markup-compatibility/2006">
              <mc:Choice xmlns:v="urn:schemas-microsoft-com:vml" Requires="v">
                <p:oleObj spid="_x0000_s48015" name="Equation" r:id="rId32" imgW="1307880" imgH="914400" progId="Equation.DSMT4">
                  <p:embed/>
                </p:oleObj>
              </mc:Choice>
              <mc:Fallback>
                <p:oleObj name="Equation" r:id="rId32" imgW="1307880" imgH="914400" progId="Equation.DSMT4">
                  <p:embed/>
                  <p:pic>
                    <p:nvPicPr>
                      <p:cNvPr id="8" name="Объект 7"/>
                      <p:cNvPicPr>
                        <a:picLocks noChangeAspect="1" noChangeArrowheads="1"/>
                      </p:cNvPicPr>
                      <p:nvPr/>
                    </p:nvPicPr>
                    <p:blipFill>
                      <a:blip r:embed="rId33"/>
                      <a:srcRect/>
                      <a:stretch>
                        <a:fillRect/>
                      </a:stretch>
                    </p:blipFill>
                    <p:spPr bwMode="auto">
                      <a:xfrm>
                        <a:off x="2483153" y="2554133"/>
                        <a:ext cx="1308100"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9</a:t>
            </a:fld>
            <a:endParaRPr lang="ru-RU" altLang="en-US"/>
          </a:p>
        </p:txBody>
      </p:sp>
    </p:spTree>
    <p:extLst>
      <p:ext uri="{BB962C8B-B14F-4D97-AF65-F5344CB8AC3E}">
        <p14:creationId xmlns:p14="http://schemas.microsoft.com/office/powerpoint/2010/main" val="174448538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Савон">
  <a:themeElements>
    <a:clrScheme name="Савон">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Савон">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Савон">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25243</TotalTime>
  <Words>2244</Words>
  <Application>Microsoft Office PowerPoint</Application>
  <PresentationFormat>Произвольный</PresentationFormat>
  <Paragraphs>380</Paragraphs>
  <Slides>37</Slides>
  <Notes>5</Notes>
  <HiddenSlides>0</HiddenSlides>
  <MMClips>0</MMClips>
  <ScaleCrop>false</ScaleCrop>
  <HeadingPairs>
    <vt:vector size="8" baseType="variant">
      <vt:variant>
        <vt:lpstr>Использованные шрифты</vt:lpstr>
      </vt:variant>
      <vt:variant>
        <vt:i4>6</vt:i4>
      </vt:variant>
      <vt:variant>
        <vt:lpstr>Тема</vt:lpstr>
      </vt:variant>
      <vt:variant>
        <vt:i4>2</vt:i4>
      </vt:variant>
      <vt:variant>
        <vt:lpstr>Внедренные серверы OLE</vt:lpstr>
      </vt:variant>
      <vt:variant>
        <vt:i4>2</vt:i4>
      </vt:variant>
      <vt:variant>
        <vt:lpstr>Заголовки слайдов</vt:lpstr>
      </vt:variant>
      <vt:variant>
        <vt:i4>37</vt:i4>
      </vt:variant>
    </vt:vector>
  </HeadingPairs>
  <TitlesOfParts>
    <vt:vector size="47" baseType="lpstr">
      <vt:lpstr>Arial</vt:lpstr>
      <vt:lpstr>Calibri</vt:lpstr>
      <vt:lpstr>Calibri Light</vt:lpstr>
      <vt:lpstr>Century Gothic</vt:lpstr>
      <vt:lpstr>Garamond</vt:lpstr>
      <vt:lpstr>Times New Roman</vt:lpstr>
      <vt:lpstr>Савон</vt:lpstr>
      <vt:lpstr>Тема Office</vt:lpstr>
      <vt:lpstr>Equation</vt:lpstr>
      <vt:lpstr>MathType 6.0 Equation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Технология</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Andrei Ruslantsev</dc:creator>
  <cp:lastModifiedBy>Andrei Ruslantsev</cp:lastModifiedBy>
  <cp:revision>1400</cp:revision>
  <cp:lastPrinted>2018-10-16T09:07:07Z</cp:lastPrinted>
  <dcterms:created xsi:type="dcterms:W3CDTF">2004-05-20T10:22:57Z</dcterms:created>
  <dcterms:modified xsi:type="dcterms:W3CDTF">2018-10-16T19:23:25Z</dcterms:modified>
</cp:coreProperties>
</file>